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8" r:id="rId2"/>
    <p:sldId id="256" r:id="rId3"/>
    <p:sldId id="259" r:id="rId4"/>
    <p:sldId id="263" r:id="rId5"/>
    <p:sldId id="270" r:id="rId6"/>
    <p:sldId id="269" r:id="rId7"/>
    <p:sldId id="271" r:id="rId8"/>
    <p:sldId id="272" r:id="rId9"/>
    <p:sldId id="264" r:id="rId10"/>
    <p:sldId id="273" r:id="rId11"/>
    <p:sldId id="265" r:id="rId12"/>
    <p:sldId id="274" r:id="rId13"/>
    <p:sldId id="266" r:id="rId14"/>
    <p:sldId id="275" r:id="rId15"/>
    <p:sldId id="267" r:id="rId16"/>
    <p:sldId id="276" r:id="rId17"/>
    <p:sldId id="268" r:id="rId18"/>
    <p:sldId id="277" r:id="rId19"/>
    <p:sldId id="262" r:id="rId20"/>
    <p:sldId id="257" r:id="rId21"/>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7C09D9-6C75-6947-BA75-0F74CA86C0D9}" v="3" dt="2021-09-24T08:40:32.164"/>
    <p1510:client id="{B1CC9FC6-BB98-CF4C-A397-2093CB2932AA}" v="10" dt="2021-09-24T05:55:06.893"/>
    <p1510:client id="{E8F8B5F5-C14D-6D4D-A588-8ED8C503740B}" v="7" dt="2021-09-24T06:42:52.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97" autoAdjust="0"/>
    <p:restoredTop sz="94660"/>
  </p:normalViewPr>
  <p:slideViewPr>
    <p:cSldViewPr snapToGrid="0">
      <p:cViewPr varScale="1">
        <p:scale>
          <a:sx n="56" d="100"/>
          <a:sy n="56" d="100"/>
        </p:scale>
        <p:origin x="192" y="1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aphina Astriani" userId="db0c71601d82d147" providerId="LiveId" clId="{E8F8B5F5-C14D-6D4D-A588-8ED8C503740B}"/>
    <pc:docChg chg="modMainMaster">
      <pc:chgData name="Seraphina Astriani" userId="db0c71601d82d147" providerId="LiveId" clId="{E8F8B5F5-C14D-6D4D-A588-8ED8C503740B}" dt="2021-09-24T06:42:52.341" v="6" actId="122"/>
      <pc:docMkLst>
        <pc:docMk/>
      </pc:docMkLst>
      <pc:sldMasterChg chg="modSldLayout">
        <pc:chgData name="Seraphina Astriani" userId="db0c71601d82d147" providerId="LiveId" clId="{E8F8B5F5-C14D-6D4D-A588-8ED8C503740B}" dt="2021-09-24T06:42:52.341" v="6" actId="122"/>
        <pc:sldMasterMkLst>
          <pc:docMk/>
          <pc:sldMasterMk cId="248693223" sldId="2147483648"/>
        </pc:sldMasterMkLst>
        <pc:sldLayoutChg chg="addSp modSp">
          <pc:chgData name="Seraphina Astriani" userId="db0c71601d82d147" providerId="LiveId" clId="{E8F8B5F5-C14D-6D4D-A588-8ED8C503740B}" dt="2021-09-24T06:42:52.341" v="6" actId="122"/>
          <pc:sldLayoutMkLst>
            <pc:docMk/>
            <pc:sldMasterMk cId="248693223" sldId="2147483648"/>
            <pc:sldLayoutMk cId="2639837634" sldId="2147483650"/>
          </pc:sldLayoutMkLst>
          <pc:spChg chg="mod">
            <ac:chgData name="Seraphina Astriani" userId="db0c71601d82d147" providerId="LiveId" clId="{E8F8B5F5-C14D-6D4D-A588-8ED8C503740B}" dt="2021-09-24T06:42:52.341" v="6" actId="122"/>
            <ac:spMkLst>
              <pc:docMk/>
              <pc:sldMasterMk cId="248693223" sldId="2147483648"/>
              <pc:sldLayoutMk cId="2639837634" sldId="2147483650"/>
              <ac:spMk id="2" creationId="{57D12AF3-E5D0-4EB0-B27E-5C3012F55720}"/>
            </ac:spMkLst>
          </pc:spChg>
          <pc:picChg chg="add mod">
            <ac:chgData name="Seraphina Astriani" userId="db0c71601d82d147" providerId="LiveId" clId="{E8F8B5F5-C14D-6D4D-A588-8ED8C503740B}" dt="2021-09-24T06:42:50.676" v="5" actId="167"/>
            <ac:picMkLst>
              <pc:docMk/>
              <pc:sldMasterMk cId="248693223" sldId="2147483648"/>
              <pc:sldLayoutMk cId="2639837634" sldId="2147483650"/>
              <ac:picMk id="7" creationId="{8606C523-64C1-AC4D-9AC3-7E9E6CE679AF}"/>
            </ac:picMkLst>
          </pc:picChg>
        </pc:sldLayoutChg>
        <pc:sldLayoutChg chg="addSp modSp">
          <pc:chgData name="Seraphina Astriani" userId="db0c71601d82d147" providerId="LiveId" clId="{E8F8B5F5-C14D-6D4D-A588-8ED8C503740B}" dt="2021-09-24T06:42:46.422" v="3" actId="122"/>
          <pc:sldLayoutMkLst>
            <pc:docMk/>
            <pc:sldMasterMk cId="248693223" sldId="2147483648"/>
            <pc:sldLayoutMk cId="2897208047" sldId="2147483651"/>
          </pc:sldLayoutMkLst>
          <pc:spChg chg="mod">
            <ac:chgData name="Seraphina Astriani" userId="db0c71601d82d147" providerId="LiveId" clId="{E8F8B5F5-C14D-6D4D-A588-8ED8C503740B}" dt="2021-09-24T06:42:43.958" v="2" actId="122"/>
            <ac:spMkLst>
              <pc:docMk/>
              <pc:sldMasterMk cId="248693223" sldId="2147483648"/>
              <pc:sldLayoutMk cId="2897208047" sldId="2147483651"/>
              <ac:spMk id="2" creationId="{89BC14C6-794A-4784-A05B-4BF6DA9F73D5}"/>
            </ac:spMkLst>
          </pc:spChg>
          <pc:spChg chg="mod">
            <ac:chgData name="Seraphina Astriani" userId="db0c71601d82d147" providerId="LiveId" clId="{E8F8B5F5-C14D-6D4D-A588-8ED8C503740B}" dt="2021-09-24T06:42:46.422" v="3" actId="122"/>
            <ac:spMkLst>
              <pc:docMk/>
              <pc:sldMasterMk cId="248693223" sldId="2147483648"/>
              <pc:sldLayoutMk cId="2897208047" sldId="2147483651"/>
              <ac:spMk id="3" creationId="{A0B5F17F-15A5-419F-802E-6BBBF93CBD17}"/>
            </ac:spMkLst>
          </pc:spChg>
          <pc:picChg chg="add mod">
            <ac:chgData name="Seraphina Astriani" userId="db0c71601d82d147" providerId="LiveId" clId="{E8F8B5F5-C14D-6D4D-A588-8ED8C503740B}" dt="2021-09-24T06:42:40.542" v="1" actId="167"/>
            <ac:picMkLst>
              <pc:docMk/>
              <pc:sldMasterMk cId="248693223" sldId="2147483648"/>
              <pc:sldLayoutMk cId="2897208047" sldId="2147483651"/>
              <ac:picMk id="7" creationId="{F75F7519-64E0-B54E-9691-ACAB74844A40}"/>
            </ac:picMkLst>
          </pc:picChg>
        </pc:sldLayoutChg>
      </pc:sldMasterChg>
    </pc:docChg>
  </pc:docChgLst>
  <pc:docChgLst>
    <pc:chgData name="Seraphina Astriani" userId="db0c71601d82d147" providerId="LiveId" clId="{B1CC9FC6-BB98-CF4C-A397-2093CB2932AA}"/>
    <pc:docChg chg="undo custSel addSld delSld modSld">
      <pc:chgData name="Seraphina Astriani" userId="db0c71601d82d147" providerId="LiveId" clId="{B1CC9FC6-BB98-CF4C-A397-2093CB2932AA}" dt="2021-09-24T05:55:06.893" v="140"/>
      <pc:docMkLst>
        <pc:docMk/>
      </pc:docMkLst>
      <pc:sldChg chg="addSp modSp mod modClrScheme chgLayout">
        <pc:chgData name="Seraphina Astriani" userId="db0c71601d82d147" providerId="LiveId" clId="{B1CC9FC6-BB98-CF4C-A397-2093CB2932AA}" dt="2021-09-24T05:55:06.893" v="140"/>
        <pc:sldMkLst>
          <pc:docMk/>
          <pc:sldMk cId="810301122" sldId="256"/>
        </pc:sldMkLst>
        <pc:spChg chg="add mod ord">
          <ac:chgData name="Seraphina Astriani" userId="db0c71601d82d147" providerId="LiveId" clId="{B1CC9FC6-BB98-CF4C-A397-2093CB2932AA}" dt="2021-09-24T05:53:06.910" v="104" actId="20577"/>
          <ac:spMkLst>
            <pc:docMk/>
            <pc:sldMk cId="810301122" sldId="256"/>
            <ac:spMk id="2" creationId="{F4F95FBF-8755-1A46-8613-9E375FB80988}"/>
          </ac:spMkLst>
        </pc:spChg>
        <pc:spChg chg="add mod ord">
          <ac:chgData name="Seraphina Astriani" userId="db0c71601d82d147" providerId="LiveId" clId="{B1CC9FC6-BB98-CF4C-A397-2093CB2932AA}" dt="2021-09-24T05:55:06.893" v="140"/>
          <ac:spMkLst>
            <pc:docMk/>
            <pc:sldMk cId="810301122" sldId="256"/>
            <ac:spMk id="3" creationId="{6A0EEB00-4333-7343-9D6D-5F06EF0D877E}"/>
          </ac:spMkLst>
        </pc:spChg>
      </pc:sldChg>
      <pc:sldChg chg="addSp modSp mod modClrScheme chgLayout">
        <pc:chgData name="Seraphina Astriani" userId="db0c71601d82d147" providerId="LiveId" clId="{B1CC9FC6-BB98-CF4C-A397-2093CB2932AA}" dt="2021-09-24T05:50:01.424" v="14" actId="207"/>
        <pc:sldMkLst>
          <pc:docMk/>
          <pc:sldMk cId="4232811428" sldId="257"/>
        </pc:sldMkLst>
        <pc:spChg chg="add mod ord">
          <ac:chgData name="Seraphina Astriani" userId="db0c71601d82d147" providerId="LiveId" clId="{B1CC9FC6-BB98-CF4C-A397-2093CB2932AA}" dt="2021-09-24T05:50:01.424" v="14" actId="207"/>
          <ac:spMkLst>
            <pc:docMk/>
            <pc:sldMk cId="4232811428" sldId="257"/>
            <ac:spMk id="2" creationId="{58B5230A-55E3-ED40-8AB1-658928726BA1}"/>
          </ac:spMkLst>
        </pc:spChg>
        <pc:spChg chg="add mod ord">
          <ac:chgData name="Seraphina Astriani" userId="db0c71601d82d147" providerId="LiveId" clId="{B1CC9FC6-BB98-CF4C-A397-2093CB2932AA}" dt="2021-09-24T05:49:43.983" v="2" actId="700"/>
          <ac:spMkLst>
            <pc:docMk/>
            <pc:sldMk cId="4232811428" sldId="257"/>
            <ac:spMk id="3" creationId="{075ADD2E-7B24-3C4C-886C-10185F964386}"/>
          </ac:spMkLst>
        </pc:spChg>
      </pc:sldChg>
      <pc:sldChg chg="addSp modSp mod chgLayout">
        <pc:chgData name="Seraphina Astriani" userId="db0c71601d82d147" providerId="LiveId" clId="{B1CC9FC6-BB98-CF4C-A397-2093CB2932AA}" dt="2021-09-24T05:52:18.109" v="66" actId="20577"/>
        <pc:sldMkLst>
          <pc:docMk/>
          <pc:sldMk cId="3478588695" sldId="258"/>
        </pc:sldMkLst>
        <pc:spChg chg="add mod ord">
          <ac:chgData name="Seraphina Astriani" userId="db0c71601d82d147" providerId="LiveId" clId="{B1CC9FC6-BB98-CF4C-A397-2093CB2932AA}" dt="2021-09-24T05:51:46.920" v="55" actId="14100"/>
          <ac:spMkLst>
            <pc:docMk/>
            <pc:sldMk cId="3478588695" sldId="258"/>
            <ac:spMk id="2" creationId="{6013708D-050B-7F4D-BD9F-FC0A94C16E00}"/>
          </ac:spMkLst>
        </pc:spChg>
        <pc:spChg chg="add mod ord">
          <ac:chgData name="Seraphina Astriani" userId="db0c71601d82d147" providerId="LiveId" clId="{B1CC9FC6-BB98-CF4C-A397-2093CB2932AA}" dt="2021-09-24T05:52:18.109" v="66" actId="20577"/>
          <ac:spMkLst>
            <pc:docMk/>
            <pc:sldMk cId="3478588695" sldId="258"/>
            <ac:spMk id="3" creationId="{940E5E3D-7860-7A4F-8F22-20010573CE63}"/>
          </ac:spMkLst>
        </pc:spChg>
        <pc:picChg chg="mod">
          <ac:chgData name="Seraphina Astriani" userId="db0c71601d82d147" providerId="LiveId" clId="{B1CC9FC6-BB98-CF4C-A397-2093CB2932AA}" dt="2021-09-24T05:51:37.062" v="53" actId="1076"/>
          <ac:picMkLst>
            <pc:docMk/>
            <pc:sldMk cId="3478588695" sldId="258"/>
            <ac:picMk id="4" creationId="{8A21FF6A-2A98-4148-9E5F-6CF3B043D8D8}"/>
          </ac:picMkLst>
        </pc:picChg>
      </pc:sldChg>
      <pc:sldChg chg="new del">
        <pc:chgData name="Seraphina Astriani" userId="db0c71601d82d147" providerId="LiveId" clId="{B1CC9FC6-BB98-CF4C-A397-2093CB2932AA}" dt="2021-09-24T05:53:17.657" v="108" actId="2696"/>
        <pc:sldMkLst>
          <pc:docMk/>
          <pc:sldMk cId="1843292927" sldId="259"/>
        </pc:sldMkLst>
      </pc:sldChg>
      <pc:sldChg chg="modSp add mod">
        <pc:chgData name="Seraphina Astriani" userId="db0c71601d82d147" providerId="LiveId" clId="{B1CC9FC6-BB98-CF4C-A397-2093CB2932AA}" dt="2021-09-24T05:53:41.175" v="117" actId="12"/>
        <pc:sldMkLst>
          <pc:docMk/>
          <pc:sldMk cId="3567302892" sldId="259"/>
        </pc:sldMkLst>
        <pc:spChg chg="mod">
          <ac:chgData name="Seraphina Astriani" userId="db0c71601d82d147" providerId="LiveId" clId="{B1CC9FC6-BB98-CF4C-A397-2093CB2932AA}" dt="2021-09-24T05:53:25.353" v="115" actId="20577"/>
          <ac:spMkLst>
            <pc:docMk/>
            <pc:sldMk cId="3567302892" sldId="259"/>
            <ac:spMk id="2" creationId="{F4F95FBF-8755-1A46-8613-9E375FB80988}"/>
          </ac:spMkLst>
        </pc:spChg>
        <pc:spChg chg="mod">
          <ac:chgData name="Seraphina Astriani" userId="db0c71601d82d147" providerId="LiveId" clId="{B1CC9FC6-BB98-CF4C-A397-2093CB2932AA}" dt="2021-09-24T05:53:41.175" v="117" actId="12"/>
          <ac:spMkLst>
            <pc:docMk/>
            <pc:sldMk cId="3567302892" sldId="259"/>
            <ac:spMk id="3" creationId="{6A0EEB00-4333-7343-9D6D-5F06EF0D877E}"/>
          </ac:spMkLst>
        </pc:spChg>
      </pc:sldChg>
      <pc:sldChg chg="addSp delSp modSp add mod modClrScheme chgLayout">
        <pc:chgData name="Seraphina Astriani" userId="db0c71601d82d147" providerId="LiveId" clId="{B1CC9FC6-BB98-CF4C-A397-2093CB2932AA}" dt="2021-09-24T05:53:56.310" v="119" actId="700"/>
        <pc:sldMkLst>
          <pc:docMk/>
          <pc:sldMk cId="163009817" sldId="260"/>
        </pc:sldMkLst>
        <pc:spChg chg="mod ord">
          <ac:chgData name="Seraphina Astriani" userId="db0c71601d82d147" providerId="LiveId" clId="{B1CC9FC6-BB98-CF4C-A397-2093CB2932AA}" dt="2021-09-24T05:53:56.310" v="119" actId="700"/>
          <ac:spMkLst>
            <pc:docMk/>
            <pc:sldMk cId="163009817" sldId="260"/>
            <ac:spMk id="2" creationId="{F4F95FBF-8755-1A46-8613-9E375FB80988}"/>
          </ac:spMkLst>
        </pc:spChg>
        <pc:spChg chg="del mod ord">
          <ac:chgData name="Seraphina Astriani" userId="db0c71601d82d147" providerId="LiveId" clId="{B1CC9FC6-BB98-CF4C-A397-2093CB2932AA}" dt="2021-09-24T05:53:56.310" v="119" actId="700"/>
          <ac:spMkLst>
            <pc:docMk/>
            <pc:sldMk cId="163009817" sldId="260"/>
            <ac:spMk id="3" creationId="{6A0EEB00-4333-7343-9D6D-5F06EF0D877E}"/>
          </ac:spMkLst>
        </pc:spChg>
        <pc:spChg chg="add mod ord">
          <ac:chgData name="Seraphina Astriani" userId="db0c71601d82d147" providerId="LiveId" clId="{B1CC9FC6-BB98-CF4C-A397-2093CB2932AA}" dt="2021-09-24T05:53:56.310" v="119" actId="700"/>
          <ac:spMkLst>
            <pc:docMk/>
            <pc:sldMk cId="163009817" sldId="260"/>
            <ac:spMk id="5" creationId="{1FA7F626-85C7-6945-811B-7BA8B3867034}"/>
          </ac:spMkLst>
        </pc:spChg>
      </pc:sldChg>
      <pc:sldChg chg="add">
        <pc:chgData name="Seraphina Astriani" userId="db0c71601d82d147" providerId="LiveId" clId="{B1CC9FC6-BB98-CF4C-A397-2093CB2932AA}" dt="2021-09-24T05:54:09.567" v="120"/>
        <pc:sldMkLst>
          <pc:docMk/>
          <pc:sldMk cId="4010763178" sldId="261"/>
        </pc:sldMkLst>
      </pc:sldChg>
      <pc:sldChg chg="modSp add mod">
        <pc:chgData name="Seraphina Astriani" userId="db0c71601d82d147" providerId="LiveId" clId="{B1CC9FC6-BB98-CF4C-A397-2093CB2932AA}" dt="2021-09-24T05:54:45.912" v="132"/>
        <pc:sldMkLst>
          <pc:docMk/>
          <pc:sldMk cId="3567785023" sldId="262"/>
        </pc:sldMkLst>
        <pc:spChg chg="mod">
          <ac:chgData name="Seraphina Astriani" userId="db0c71601d82d147" providerId="LiveId" clId="{B1CC9FC6-BB98-CF4C-A397-2093CB2932AA}" dt="2021-09-24T05:54:41.066" v="131" actId="20577"/>
          <ac:spMkLst>
            <pc:docMk/>
            <pc:sldMk cId="3567785023" sldId="262"/>
            <ac:spMk id="2" creationId="{F4F95FBF-8755-1A46-8613-9E375FB80988}"/>
          </ac:spMkLst>
        </pc:spChg>
        <pc:spChg chg="mod">
          <ac:chgData name="Seraphina Astriani" userId="db0c71601d82d147" providerId="LiveId" clId="{B1CC9FC6-BB98-CF4C-A397-2093CB2932AA}" dt="2021-09-24T05:54:45.912" v="132"/>
          <ac:spMkLst>
            <pc:docMk/>
            <pc:sldMk cId="3567785023" sldId="262"/>
            <ac:spMk id="3" creationId="{6A0EEB00-4333-7343-9D6D-5F06EF0D877E}"/>
          </ac:spMkLst>
        </pc:spChg>
      </pc:sldChg>
    </pc:docChg>
  </pc:docChgLst>
  <pc:docChgLst>
    <pc:chgData name="Seraphina Astriani" userId="db0c71601d82d147" providerId="LiveId" clId="{8F7C09D9-6C75-6947-BA75-0F74CA86C0D9}"/>
    <pc:docChg chg="undo custSel addSld delSld modSld">
      <pc:chgData name="Seraphina Astriani" userId="db0c71601d82d147" providerId="LiveId" clId="{8F7C09D9-6C75-6947-BA75-0F74CA86C0D9}" dt="2021-09-24T08:41:08.269" v="24" actId="478"/>
      <pc:docMkLst>
        <pc:docMk/>
      </pc:docMkLst>
      <pc:sldChg chg="modSp mod">
        <pc:chgData name="Seraphina Astriani" userId="db0c71601d82d147" providerId="LiveId" clId="{8F7C09D9-6C75-6947-BA75-0F74CA86C0D9}" dt="2021-09-24T08:40:05.725" v="5" actId="5793"/>
        <pc:sldMkLst>
          <pc:docMk/>
          <pc:sldMk cId="810301122" sldId="256"/>
        </pc:sldMkLst>
        <pc:spChg chg="mod">
          <ac:chgData name="Seraphina Astriani" userId="db0c71601d82d147" providerId="LiveId" clId="{8F7C09D9-6C75-6947-BA75-0F74CA86C0D9}" dt="2021-09-24T08:40:05.725" v="5" actId="5793"/>
          <ac:spMkLst>
            <pc:docMk/>
            <pc:sldMk cId="810301122" sldId="256"/>
            <ac:spMk id="3" creationId="{6A0EEB00-4333-7343-9D6D-5F06EF0D877E}"/>
          </ac:spMkLst>
        </pc:spChg>
      </pc:sldChg>
      <pc:sldChg chg="modSp mod">
        <pc:chgData name="Seraphina Astriani" userId="db0c71601d82d147" providerId="LiveId" clId="{8F7C09D9-6C75-6947-BA75-0F74CA86C0D9}" dt="2021-09-24T08:39:58.393" v="2" actId="20577"/>
        <pc:sldMkLst>
          <pc:docMk/>
          <pc:sldMk cId="3478588695" sldId="258"/>
        </pc:sldMkLst>
        <pc:spChg chg="mod">
          <ac:chgData name="Seraphina Astriani" userId="db0c71601d82d147" providerId="LiveId" clId="{8F7C09D9-6C75-6947-BA75-0F74CA86C0D9}" dt="2021-09-24T08:39:58.393" v="2" actId="20577"/>
          <ac:spMkLst>
            <pc:docMk/>
            <pc:sldMk cId="3478588695" sldId="258"/>
            <ac:spMk id="3" creationId="{940E5E3D-7860-7A4F-8F22-20010573CE63}"/>
          </ac:spMkLst>
        </pc:spChg>
      </pc:sldChg>
      <pc:sldChg chg="modSp mod">
        <pc:chgData name="Seraphina Astriani" userId="db0c71601d82d147" providerId="LiveId" clId="{8F7C09D9-6C75-6947-BA75-0F74CA86C0D9}" dt="2021-09-24T08:40:13.470" v="7"/>
        <pc:sldMkLst>
          <pc:docMk/>
          <pc:sldMk cId="3567302892" sldId="259"/>
        </pc:sldMkLst>
        <pc:spChg chg="mod">
          <ac:chgData name="Seraphina Astriani" userId="db0c71601d82d147" providerId="LiveId" clId="{8F7C09D9-6C75-6947-BA75-0F74CA86C0D9}" dt="2021-09-24T08:40:09.999" v="6" actId="20577"/>
          <ac:spMkLst>
            <pc:docMk/>
            <pc:sldMk cId="3567302892" sldId="259"/>
            <ac:spMk id="2" creationId="{F4F95FBF-8755-1A46-8613-9E375FB80988}"/>
          </ac:spMkLst>
        </pc:spChg>
        <pc:spChg chg="mod">
          <ac:chgData name="Seraphina Astriani" userId="db0c71601d82d147" providerId="LiveId" clId="{8F7C09D9-6C75-6947-BA75-0F74CA86C0D9}" dt="2021-09-24T08:40:13.470" v="7"/>
          <ac:spMkLst>
            <pc:docMk/>
            <pc:sldMk cId="3567302892" sldId="259"/>
            <ac:spMk id="3" creationId="{6A0EEB00-4333-7343-9D6D-5F06EF0D877E}"/>
          </ac:spMkLst>
        </pc:spChg>
      </pc:sldChg>
      <pc:sldChg chg="del">
        <pc:chgData name="Seraphina Astriani" userId="db0c71601d82d147" providerId="LiveId" clId="{8F7C09D9-6C75-6947-BA75-0F74CA86C0D9}" dt="2021-09-24T08:40:29.856" v="8" actId="2696"/>
        <pc:sldMkLst>
          <pc:docMk/>
          <pc:sldMk cId="163009817" sldId="260"/>
        </pc:sldMkLst>
      </pc:sldChg>
      <pc:sldChg chg="del">
        <pc:chgData name="Seraphina Astriani" userId="db0c71601d82d147" providerId="LiveId" clId="{8F7C09D9-6C75-6947-BA75-0F74CA86C0D9}" dt="2021-09-24T08:40:29.856" v="8" actId="2696"/>
        <pc:sldMkLst>
          <pc:docMk/>
          <pc:sldMk cId="4010763178" sldId="261"/>
        </pc:sldMkLst>
      </pc:sldChg>
      <pc:sldChg chg="delSp add mod delAnim">
        <pc:chgData name="Seraphina Astriani" userId="db0c71601d82d147" providerId="LiveId" clId="{8F7C09D9-6C75-6947-BA75-0F74CA86C0D9}" dt="2021-09-24T08:40:36.159" v="10" actId="478"/>
        <pc:sldMkLst>
          <pc:docMk/>
          <pc:sldMk cId="1206293599" sldId="263"/>
        </pc:sldMkLst>
        <pc:picChg chg="del">
          <ac:chgData name="Seraphina Astriani" userId="db0c71601d82d147" providerId="LiveId" clId="{8F7C09D9-6C75-6947-BA75-0F74CA86C0D9}" dt="2021-09-24T08:40:36.159" v="10" actId="478"/>
          <ac:picMkLst>
            <pc:docMk/>
            <pc:sldMk cId="1206293599" sldId="263"/>
            <ac:picMk id="4" creationId="{055A5275-66F3-2049-BFD3-36FC83259849}"/>
          </ac:picMkLst>
        </pc:picChg>
      </pc:sldChg>
      <pc:sldChg chg="delSp add mod delAnim">
        <pc:chgData name="Seraphina Astriani" userId="db0c71601d82d147" providerId="LiveId" clId="{8F7C09D9-6C75-6947-BA75-0F74CA86C0D9}" dt="2021-09-24T08:40:46.246" v="15" actId="478"/>
        <pc:sldMkLst>
          <pc:docMk/>
          <pc:sldMk cId="1648261989" sldId="264"/>
        </pc:sldMkLst>
        <pc:picChg chg="del">
          <ac:chgData name="Seraphina Astriani" userId="db0c71601d82d147" providerId="LiveId" clId="{8F7C09D9-6C75-6947-BA75-0F74CA86C0D9}" dt="2021-09-24T08:40:46.246" v="15" actId="478"/>
          <ac:picMkLst>
            <pc:docMk/>
            <pc:sldMk cId="1648261989" sldId="264"/>
            <ac:picMk id="4" creationId="{7CADEDCE-9AB8-7041-866C-4195C22BC5F0}"/>
          </ac:picMkLst>
        </pc:picChg>
      </pc:sldChg>
      <pc:sldChg chg="delSp add mod delAnim">
        <pc:chgData name="Seraphina Astriani" userId="db0c71601d82d147" providerId="LiveId" clId="{8F7C09D9-6C75-6947-BA75-0F74CA86C0D9}" dt="2021-09-24T08:40:49.660" v="17" actId="478"/>
        <pc:sldMkLst>
          <pc:docMk/>
          <pc:sldMk cId="4961041" sldId="265"/>
        </pc:sldMkLst>
        <pc:picChg chg="del">
          <ac:chgData name="Seraphina Astriani" userId="db0c71601d82d147" providerId="LiveId" clId="{8F7C09D9-6C75-6947-BA75-0F74CA86C0D9}" dt="2021-09-24T08:40:49.660" v="17" actId="478"/>
          <ac:picMkLst>
            <pc:docMk/>
            <pc:sldMk cId="4961041" sldId="265"/>
            <ac:picMk id="5" creationId="{4867E1D9-E10E-484C-AA11-504DC2ED82A7}"/>
          </ac:picMkLst>
        </pc:picChg>
      </pc:sldChg>
      <pc:sldChg chg="delSp add mod delAnim">
        <pc:chgData name="Seraphina Astriani" userId="db0c71601d82d147" providerId="LiveId" clId="{8F7C09D9-6C75-6947-BA75-0F74CA86C0D9}" dt="2021-09-24T08:40:55.758" v="19" actId="478"/>
        <pc:sldMkLst>
          <pc:docMk/>
          <pc:sldMk cId="2243407685" sldId="266"/>
        </pc:sldMkLst>
        <pc:picChg chg="del">
          <ac:chgData name="Seraphina Astriani" userId="db0c71601d82d147" providerId="LiveId" clId="{8F7C09D9-6C75-6947-BA75-0F74CA86C0D9}" dt="2021-09-24T08:40:55.758" v="19" actId="478"/>
          <ac:picMkLst>
            <pc:docMk/>
            <pc:sldMk cId="2243407685" sldId="266"/>
            <ac:picMk id="4" creationId="{A2E52B0C-85EF-374C-87DF-2C173F27B9B7}"/>
          </ac:picMkLst>
        </pc:picChg>
      </pc:sldChg>
      <pc:sldChg chg="delSp add mod delAnim">
        <pc:chgData name="Seraphina Astriani" userId="db0c71601d82d147" providerId="LiveId" clId="{8F7C09D9-6C75-6947-BA75-0F74CA86C0D9}" dt="2021-09-24T08:41:01.438" v="21" actId="478"/>
        <pc:sldMkLst>
          <pc:docMk/>
          <pc:sldMk cId="2456027049" sldId="267"/>
        </pc:sldMkLst>
        <pc:picChg chg="del">
          <ac:chgData name="Seraphina Astriani" userId="db0c71601d82d147" providerId="LiveId" clId="{8F7C09D9-6C75-6947-BA75-0F74CA86C0D9}" dt="2021-09-24T08:41:01.438" v="21" actId="478"/>
          <ac:picMkLst>
            <pc:docMk/>
            <pc:sldMk cId="2456027049" sldId="267"/>
            <ac:picMk id="4" creationId="{C4CB0241-3996-2A4A-823A-F367F2130926}"/>
          </ac:picMkLst>
        </pc:picChg>
      </pc:sldChg>
      <pc:sldChg chg="delSp add mod delAnim">
        <pc:chgData name="Seraphina Astriani" userId="db0c71601d82d147" providerId="LiveId" clId="{8F7C09D9-6C75-6947-BA75-0F74CA86C0D9}" dt="2021-09-24T08:41:05.322" v="23" actId="478"/>
        <pc:sldMkLst>
          <pc:docMk/>
          <pc:sldMk cId="1501893552" sldId="268"/>
        </pc:sldMkLst>
        <pc:picChg chg="del">
          <ac:chgData name="Seraphina Astriani" userId="db0c71601d82d147" providerId="LiveId" clId="{8F7C09D9-6C75-6947-BA75-0F74CA86C0D9}" dt="2021-09-24T08:41:05.322" v="23" actId="478"/>
          <ac:picMkLst>
            <pc:docMk/>
            <pc:sldMk cId="1501893552" sldId="268"/>
            <ac:picMk id="4" creationId="{FBF14990-631C-064B-84AD-17E8DCF3F5B4}"/>
          </ac:picMkLst>
        </pc:picChg>
      </pc:sldChg>
      <pc:sldChg chg="delSp add mod delAnim">
        <pc:chgData name="Seraphina Astriani" userId="db0c71601d82d147" providerId="LiveId" clId="{8F7C09D9-6C75-6947-BA75-0F74CA86C0D9}" dt="2021-09-24T08:40:40.163" v="12" actId="478"/>
        <pc:sldMkLst>
          <pc:docMk/>
          <pc:sldMk cId="613400274" sldId="269"/>
        </pc:sldMkLst>
        <pc:picChg chg="del">
          <ac:chgData name="Seraphina Astriani" userId="db0c71601d82d147" providerId="LiveId" clId="{8F7C09D9-6C75-6947-BA75-0F74CA86C0D9}" dt="2021-09-24T08:40:40.163" v="12" actId="478"/>
          <ac:picMkLst>
            <pc:docMk/>
            <pc:sldMk cId="613400274" sldId="269"/>
            <ac:picMk id="6" creationId="{3BB82979-07BF-0641-8C87-ABB9C9AF5536}"/>
          </ac:picMkLst>
        </pc:picChg>
      </pc:sldChg>
      <pc:sldChg chg="delSp add mod delAnim">
        <pc:chgData name="Seraphina Astriani" userId="db0c71601d82d147" providerId="LiveId" clId="{8F7C09D9-6C75-6947-BA75-0F74CA86C0D9}" dt="2021-09-24T08:40:38.354" v="11" actId="478"/>
        <pc:sldMkLst>
          <pc:docMk/>
          <pc:sldMk cId="476171996" sldId="270"/>
        </pc:sldMkLst>
        <pc:picChg chg="del">
          <ac:chgData name="Seraphina Astriani" userId="db0c71601d82d147" providerId="LiveId" clId="{8F7C09D9-6C75-6947-BA75-0F74CA86C0D9}" dt="2021-09-24T08:40:38.354" v="11" actId="478"/>
          <ac:picMkLst>
            <pc:docMk/>
            <pc:sldMk cId="476171996" sldId="270"/>
            <ac:picMk id="5" creationId="{24950A3A-A503-C642-9EAC-E5F6D8F2C9BE}"/>
          </ac:picMkLst>
        </pc:picChg>
      </pc:sldChg>
      <pc:sldChg chg="delSp add mod delAnim">
        <pc:chgData name="Seraphina Astriani" userId="db0c71601d82d147" providerId="LiveId" clId="{8F7C09D9-6C75-6947-BA75-0F74CA86C0D9}" dt="2021-09-24T08:40:42.098" v="13" actId="478"/>
        <pc:sldMkLst>
          <pc:docMk/>
          <pc:sldMk cId="4235658580" sldId="271"/>
        </pc:sldMkLst>
        <pc:picChg chg="del">
          <ac:chgData name="Seraphina Astriani" userId="db0c71601d82d147" providerId="LiveId" clId="{8F7C09D9-6C75-6947-BA75-0F74CA86C0D9}" dt="2021-09-24T08:40:42.098" v="13" actId="478"/>
          <ac:picMkLst>
            <pc:docMk/>
            <pc:sldMk cId="4235658580" sldId="271"/>
            <ac:picMk id="5" creationId="{5AF09038-AB00-BC4A-8E96-6799C17132A1}"/>
          </ac:picMkLst>
        </pc:picChg>
      </pc:sldChg>
      <pc:sldChg chg="delSp add mod delAnim">
        <pc:chgData name="Seraphina Astriani" userId="db0c71601d82d147" providerId="LiveId" clId="{8F7C09D9-6C75-6947-BA75-0F74CA86C0D9}" dt="2021-09-24T08:40:44.039" v="14" actId="478"/>
        <pc:sldMkLst>
          <pc:docMk/>
          <pc:sldMk cId="2335245735" sldId="272"/>
        </pc:sldMkLst>
        <pc:picChg chg="del">
          <ac:chgData name="Seraphina Astriani" userId="db0c71601d82d147" providerId="LiveId" clId="{8F7C09D9-6C75-6947-BA75-0F74CA86C0D9}" dt="2021-09-24T08:40:44.039" v="14" actId="478"/>
          <ac:picMkLst>
            <pc:docMk/>
            <pc:sldMk cId="2335245735" sldId="272"/>
            <ac:picMk id="5" creationId="{BD4A0BF6-C143-8D4E-B2FB-614DDB5E5354}"/>
          </ac:picMkLst>
        </pc:picChg>
      </pc:sldChg>
      <pc:sldChg chg="delSp add mod delAnim">
        <pc:chgData name="Seraphina Astriani" userId="db0c71601d82d147" providerId="LiveId" clId="{8F7C09D9-6C75-6947-BA75-0F74CA86C0D9}" dt="2021-09-24T08:40:48.106" v="16" actId="478"/>
        <pc:sldMkLst>
          <pc:docMk/>
          <pc:sldMk cId="191020816" sldId="273"/>
        </pc:sldMkLst>
        <pc:picChg chg="del">
          <ac:chgData name="Seraphina Astriani" userId="db0c71601d82d147" providerId="LiveId" clId="{8F7C09D9-6C75-6947-BA75-0F74CA86C0D9}" dt="2021-09-24T08:40:48.106" v="16" actId="478"/>
          <ac:picMkLst>
            <pc:docMk/>
            <pc:sldMk cId="191020816" sldId="273"/>
            <ac:picMk id="4" creationId="{0321D234-C50F-164C-A5CC-83B18E6DC57A}"/>
          </ac:picMkLst>
        </pc:picChg>
      </pc:sldChg>
      <pc:sldChg chg="delSp add mod delAnim">
        <pc:chgData name="Seraphina Astriani" userId="db0c71601d82d147" providerId="LiveId" clId="{8F7C09D9-6C75-6947-BA75-0F74CA86C0D9}" dt="2021-09-24T08:40:51.976" v="18" actId="478"/>
        <pc:sldMkLst>
          <pc:docMk/>
          <pc:sldMk cId="1068468387" sldId="274"/>
        </pc:sldMkLst>
        <pc:picChg chg="del">
          <ac:chgData name="Seraphina Astriani" userId="db0c71601d82d147" providerId="LiveId" clId="{8F7C09D9-6C75-6947-BA75-0F74CA86C0D9}" dt="2021-09-24T08:40:51.976" v="18" actId="478"/>
          <ac:picMkLst>
            <pc:docMk/>
            <pc:sldMk cId="1068468387" sldId="274"/>
            <ac:picMk id="8" creationId="{83A41A43-88CD-2A47-ABF5-738DF5E9DF1E}"/>
          </ac:picMkLst>
        </pc:picChg>
      </pc:sldChg>
      <pc:sldChg chg="delSp add mod delAnim">
        <pc:chgData name="Seraphina Astriani" userId="db0c71601d82d147" providerId="LiveId" clId="{8F7C09D9-6C75-6947-BA75-0F74CA86C0D9}" dt="2021-09-24T08:40:58.408" v="20" actId="478"/>
        <pc:sldMkLst>
          <pc:docMk/>
          <pc:sldMk cId="2061857304" sldId="275"/>
        </pc:sldMkLst>
        <pc:picChg chg="del">
          <ac:chgData name="Seraphina Astriani" userId="db0c71601d82d147" providerId="LiveId" clId="{8F7C09D9-6C75-6947-BA75-0F74CA86C0D9}" dt="2021-09-24T08:40:58.408" v="20" actId="478"/>
          <ac:picMkLst>
            <pc:docMk/>
            <pc:sldMk cId="2061857304" sldId="275"/>
            <ac:picMk id="5" creationId="{D97D9F3E-36E1-F94E-8EB2-C078B213247B}"/>
          </ac:picMkLst>
        </pc:picChg>
      </pc:sldChg>
      <pc:sldChg chg="delSp add mod delAnim">
        <pc:chgData name="Seraphina Astriani" userId="db0c71601d82d147" providerId="LiveId" clId="{8F7C09D9-6C75-6947-BA75-0F74CA86C0D9}" dt="2021-09-24T08:41:03.270" v="22" actId="478"/>
        <pc:sldMkLst>
          <pc:docMk/>
          <pc:sldMk cId="2832419583" sldId="276"/>
        </pc:sldMkLst>
        <pc:picChg chg="del">
          <ac:chgData name="Seraphina Astriani" userId="db0c71601d82d147" providerId="LiveId" clId="{8F7C09D9-6C75-6947-BA75-0F74CA86C0D9}" dt="2021-09-24T08:41:03.270" v="22" actId="478"/>
          <ac:picMkLst>
            <pc:docMk/>
            <pc:sldMk cId="2832419583" sldId="276"/>
            <ac:picMk id="4" creationId="{AF3E8713-770F-7F4F-83F5-8720725842ED}"/>
          </ac:picMkLst>
        </pc:picChg>
      </pc:sldChg>
      <pc:sldChg chg="delSp add mod delAnim">
        <pc:chgData name="Seraphina Astriani" userId="db0c71601d82d147" providerId="LiveId" clId="{8F7C09D9-6C75-6947-BA75-0F74CA86C0D9}" dt="2021-09-24T08:41:08.269" v="24" actId="478"/>
        <pc:sldMkLst>
          <pc:docMk/>
          <pc:sldMk cId="1706510163" sldId="277"/>
        </pc:sldMkLst>
        <pc:picChg chg="del">
          <ac:chgData name="Seraphina Astriani" userId="db0c71601d82d147" providerId="LiveId" clId="{8F7C09D9-6C75-6947-BA75-0F74CA86C0D9}" dt="2021-09-24T08:41:08.269" v="24" actId="478"/>
          <ac:picMkLst>
            <pc:docMk/>
            <pc:sldMk cId="1706510163" sldId="277"/>
            <ac:picMk id="6" creationId="{100CB4B4-BF33-A64F-B05D-37BDBACD8BA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157C5-D621-4E42-8C30-C8C0FFE6F6DA}" type="datetimeFigureOut">
              <a:rPr lang="en-US" smtClean="0"/>
              <a:t>9/24/21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DCEAE5-8E6F-4244-A701-49685D9E1E50}" type="slidenum">
              <a:rPr lang="en-US" smtClean="0"/>
              <a:t>‹#›</a:t>
            </a:fld>
            <a:endParaRPr lang="en-US"/>
          </a:p>
        </p:txBody>
      </p:sp>
    </p:spTree>
    <p:extLst>
      <p:ext uri="{BB962C8B-B14F-4D97-AF65-F5344CB8AC3E}">
        <p14:creationId xmlns:p14="http://schemas.microsoft.com/office/powerpoint/2010/main" val="17661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dirty="0">
                <a:solidFill>
                  <a:schemeClr val="tx1"/>
                </a:solidFill>
                <a:effectLst/>
                <a:latin typeface="+mn-lt"/>
                <a:ea typeface="+mn-ea"/>
                <a:cs typeface="+mn-cs"/>
              </a:rPr>
              <a:t>In the James Bond case study, Mr. Bond was given 16 trials on which he judged whether a martini had been shaken or stirred. He was correct on 13 of the trials. </a:t>
            </a:r>
          </a:p>
          <a:p>
            <a:endParaRPr lang="en-US" dirty="0"/>
          </a:p>
        </p:txBody>
      </p:sp>
      <p:sp>
        <p:nvSpPr>
          <p:cNvPr id="4" name="Slide Number Placeholder 3"/>
          <p:cNvSpPr>
            <a:spLocks noGrp="1"/>
          </p:cNvSpPr>
          <p:nvPr>
            <p:ph type="sldNum" sz="quarter" idx="5"/>
          </p:nvPr>
        </p:nvSpPr>
        <p:spPr/>
        <p:txBody>
          <a:bodyPr/>
          <a:lstStyle/>
          <a:p>
            <a:fld id="{68211233-F21F-8646-9600-E53C0CE8633F}" type="slidenum">
              <a:rPr lang="en-US" smtClean="0"/>
              <a:t>5</a:t>
            </a:fld>
            <a:endParaRPr lang="en-US"/>
          </a:p>
        </p:txBody>
      </p:sp>
    </p:spTree>
    <p:extLst>
      <p:ext uri="{BB962C8B-B14F-4D97-AF65-F5344CB8AC3E}">
        <p14:creationId xmlns:p14="http://schemas.microsoft.com/office/powerpoint/2010/main" val="57566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dirty="0">
                <a:solidFill>
                  <a:schemeClr val="tx1"/>
                </a:solidFill>
                <a:effectLst/>
                <a:latin typeface="+mn-lt"/>
                <a:ea typeface="+mn-ea"/>
                <a:cs typeface="+mn-cs"/>
              </a:rPr>
              <a:t>From the binomial distribution, we know that the probability of being correct 13 or more times out of 16 if one is only guessing is 0.0106. </a:t>
            </a:r>
          </a:p>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dirty="0">
                <a:solidFill>
                  <a:schemeClr val="tx1"/>
                </a:solidFill>
                <a:effectLst/>
                <a:latin typeface="+mn-lt"/>
                <a:ea typeface="+mn-ea"/>
                <a:cs typeface="+mn-cs"/>
              </a:rPr>
              <a:t>This figure shows a graph of the binomial. The red bars show the values greater than or equal to 13. As you can see in the figure, the probabilities are calculated for the upper tail of the distribution. A probability calculated in only one tail of the distribution is called a “one-tailed probability.” </a:t>
            </a:r>
          </a:p>
          <a:p>
            <a:endParaRPr lang="en-US" dirty="0"/>
          </a:p>
        </p:txBody>
      </p:sp>
      <p:sp>
        <p:nvSpPr>
          <p:cNvPr id="4" name="Slide Number Placeholder 3"/>
          <p:cNvSpPr>
            <a:spLocks noGrp="1"/>
          </p:cNvSpPr>
          <p:nvPr>
            <p:ph type="sldNum" sz="quarter" idx="5"/>
          </p:nvPr>
        </p:nvSpPr>
        <p:spPr/>
        <p:txBody>
          <a:bodyPr/>
          <a:lstStyle/>
          <a:p>
            <a:fld id="{68211233-F21F-8646-9600-E53C0CE8633F}" type="slidenum">
              <a:rPr lang="en-US" smtClean="0"/>
              <a:t>6</a:t>
            </a:fld>
            <a:endParaRPr lang="en-US"/>
          </a:p>
        </p:txBody>
      </p:sp>
    </p:spTree>
    <p:extLst>
      <p:ext uri="{BB962C8B-B14F-4D97-AF65-F5344CB8AC3E}">
        <p14:creationId xmlns:p14="http://schemas.microsoft.com/office/powerpoint/2010/main" val="411366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dirty="0">
                <a:solidFill>
                  <a:schemeClr val="tx1"/>
                </a:solidFill>
                <a:effectLst/>
                <a:latin typeface="+mn-lt"/>
                <a:ea typeface="+mn-ea"/>
                <a:cs typeface="+mn-cs"/>
              </a:rPr>
              <a:t>A slightly different question can be asked of the data: “What is the probability of getting a result as extreme or more extreme than the one observed”? Since the chance expectation is 8/16, a result of 3/13 is equally as extreme as 13/16. Thus, to calculate this probability, we would consider both tails of the distribution. Since the binomial distribution is symmetric when </a:t>
            </a:r>
            <a:r>
              <a:rPr lang="el-GR" sz="1200" kern="1200" dirty="0">
                <a:solidFill>
                  <a:schemeClr val="tx1"/>
                </a:solidFill>
                <a:effectLst/>
                <a:latin typeface="+mn-lt"/>
                <a:ea typeface="+mn-ea"/>
                <a:cs typeface="+mn-cs"/>
              </a:rPr>
              <a:t>π = 0.5, </a:t>
            </a:r>
            <a:r>
              <a:rPr lang="en-ID" sz="1200" kern="1200" dirty="0">
                <a:solidFill>
                  <a:schemeClr val="tx1"/>
                </a:solidFill>
                <a:effectLst/>
                <a:latin typeface="+mn-lt"/>
                <a:ea typeface="+mn-ea"/>
                <a:cs typeface="+mn-cs"/>
              </a:rPr>
              <a:t>this probability is exactly double the probability of 0.0106 computed previously. Therefore, p = 0.0212. A probability calculated in both tails of a distribution is called a two-tailed probability (please the figure). </a:t>
            </a:r>
          </a:p>
          <a:p>
            <a:endParaRPr lang="en-US" dirty="0"/>
          </a:p>
        </p:txBody>
      </p:sp>
      <p:sp>
        <p:nvSpPr>
          <p:cNvPr id="4" name="Slide Number Placeholder 3"/>
          <p:cNvSpPr>
            <a:spLocks noGrp="1"/>
          </p:cNvSpPr>
          <p:nvPr>
            <p:ph type="sldNum" sz="quarter" idx="5"/>
          </p:nvPr>
        </p:nvSpPr>
        <p:spPr/>
        <p:txBody>
          <a:bodyPr/>
          <a:lstStyle/>
          <a:p>
            <a:fld id="{68211233-F21F-8646-9600-E53C0CE8633F}" type="slidenum">
              <a:rPr lang="en-US" smtClean="0"/>
              <a:t>7</a:t>
            </a:fld>
            <a:endParaRPr lang="en-US"/>
          </a:p>
        </p:txBody>
      </p:sp>
    </p:spTree>
    <p:extLst>
      <p:ext uri="{BB962C8B-B14F-4D97-AF65-F5344CB8AC3E}">
        <p14:creationId xmlns:p14="http://schemas.microsoft.com/office/powerpoint/2010/main" val="1938442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When the population standard deviation, </a:t>
            </a:r>
            <a:r>
              <a:rPr lang="el-GR" i="1" dirty="0"/>
              <a:t>σ</a:t>
            </a:r>
            <a:r>
              <a:rPr lang="el-GR" dirty="0"/>
              <a:t>, </a:t>
            </a:r>
            <a:r>
              <a:rPr lang="en-ID" dirty="0"/>
              <a:t>is unknown, it must be estimated with the sample standard deviation, </a:t>
            </a:r>
            <a:r>
              <a:rPr lang="en-ID" i="1" dirty="0"/>
              <a:t>s</a:t>
            </a:r>
            <a:r>
              <a:rPr lang="en-ID" dirty="0"/>
              <a:t>. </a:t>
            </a:r>
          </a:p>
          <a:p>
            <a:r>
              <a:rPr lang="en-ID" dirty="0"/>
              <a:t>By the same token, the standard error of the mean, </a:t>
            </a:r>
            <a:r>
              <a:rPr lang="el-GR" i="1" dirty="0"/>
              <a:t>σ</a:t>
            </a:r>
            <a:r>
              <a:rPr lang="en-ID" i="1" baseline="-25000" dirty="0"/>
              <a:t>x̄</a:t>
            </a:r>
            <a:r>
              <a:rPr lang="en-ID" dirty="0"/>
              <a:t> then must be estimated with </a:t>
            </a:r>
            <a:r>
              <a:rPr lang="en-ID" i="1" dirty="0" err="1"/>
              <a:t>S</a:t>
            </a:r>
            <a:r>
              <a:rPr lang="en-ID" i="1" baseline="-25000" dirty="0" err="1"/>
              <a:t>x</a:t>
            </a:r>
            <a:r>
              <a:rPr lang="en-ID" i="1" baseline="-25000" dirty="0"/>
              <a:t>̄</a:t>
            </a:r>
            <a:r>
              <a:rPr lang="en-ID" dirty="0"/>
              <a:t> . Under these circumstances, </a:t>
            </a:r>
            <a:r>
              <a:rPr lang="en-ID" i="1" dirty="0"/>
              <a:t>t</a:t>
            </a:r>
            <a:r>
              <a:rPr lang="en-ID" dirty="0"/>
              <a:t> rather than </a:t>
            </a:r>
            <a:r>
              <a:rPr lang="en-ID" i="1" dirty="0"/>
              <a:t>z</a:t>
            </a:r>
            <a:r>
              <a:rPr lang="en-ID" dirty="0"/>
              <a:t> should be used to test a hypothesis or to construct a confidence interval for the population mean.</a:t>
            </a:r>
          </a:p>
          <a:p>
            <a:endParaRPr lang="en-US" dirty="0"/>
          </a:p>
        </p:txBody>
      </p:sp>
      <p:sp>
        <p:nvSpPr>
          <p:cNvPr id="4" name="Slide Number Placeholder 3"/>
          <p:cNvSpPr>
            <a:spLocks noGrp="1"/>
          </p:cNvSpPr>
          <p:nvPr>
            <p:ph type="sldNum" sz="quarter" idx="5"/>
          </p:nvPr>
        </p:nvSpPr>
        <p:spPr/>
        <p:txBody>
          <a:bodyPr/>
          <a:lstStyle/>
          <a:p>
            <a:fld id="{68211233-F21F-8646-9600-E53C0CE8633F}" type="slidenum">
              <a:rPr lang="en-US" smtClean="0"/>
              <a:t>10</a:t>
            </a:fld>
            <a:endParaRPr lang="en-US"/>
          </a:p>
        </p:txBody>
      </p:sp>
    </p:spTree>
    <p:extLst>
      <p:ext uri="{BB962C8B-B14F-4D97-AF65-F5344CB8AC3E}">
        <p14:creationId xmlns:p14="http://schemas.microsoft.com/office/powerpoint/2010/main" val="3715103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Statistical hypotheses for the difference between two population means must be selected from among the following three possibilities</a:t>
            </a:r>
          </a:p>
          <a:p>
            <a:endParaRPr lang="en-US" dirty="0"/>
          </a:p>
        </p:txBody>
      </p:sp>
      <p:sp>
        <p:nvSpPr>
          <p:cNvPr id="4" name="Slide Number Placeholder 3"/>
          <p:cNvSpPr>
            <a:spLocks noGrp="1"/>
          </p:cNvSpPr>
          <p:nvPr>
            <p:ph type="sldNum" sz="quarter" idx="5"/>
          </p:nvPr>
        </p:nvSpPr>
        <p:spPr/>
        <p:txBody>
          <a:bodyPr/>
          <a:lstStyle/>
          <a:p>
            <a:fld id="{68211233-F21F-8646-9600-E53C0CE8633F}" type="slidenum">
              <a:rPr lang="en-US" smtClean="0"/>
              <a:t>12</a:t>
            </a:fld>
            <a:endParaRPr lang="en-US"/>
          </a:p>
        </p:txBody>
      </p:sp>
    </p:spTree>
    <p:extLst>
      <p:ext uri="{BB962C8B-B14F-4D97-AF65-F5344CB8AC3E}">
        <p14:creationId xmlns:p14="http://schemas.microsoft.com/office/powerpoint/2010/main" val="4385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The statistical hypotheses must be selected from among the following three possibilities, where </a:t>
            </a:r>
            <a:r>
              <a:rPr lang="el-GR" dirty="0"/>
              <a:t>μ</a:t>
            </a:r>
            <a:r>
              <a:rPr lang="en-ID" baseline="-25000" dirty="0"/>
              <a:t>D</a:t>
            </a:r>
            <a:r>
              <a:rPr lang="en-ID" dirty="0"/>
              <a:t> represents the population mean for all difference scores:</a:t>
            </a:r>
          </a:p>
          <a:p>
            <a:endParaRPr lang="en-US" dirty="0"/>
          </a:p>
        </p:txBody>
      </p:sp>
      <p:sp>
        <p:nvSpPr>
          <p:cNvPr id="4" name="Slide Number Placeholder 3"/>
          <p:cNvSpPr>
            <a:spLocks noGrp="1"/>
          </p:cNvSpPr>
          <p:nvPr>
            <p:ph type="sldNum" sz="quarter" idx="5"/>
          </p:nvPr>
        </p:nvSpPr>
        <p:spPr/>
        <p:txBody>
          <a:bodyPr/>
          <a:lstStyle/>
          <a:p>
            <a:fld id="{68211233-F21F-8646-9600-E53C0CE8633F}" type="slidenum">
              <a:rPr lang="en-US" smtClean="0"/>
              <a:t>14</a:t>
            </a:fld>
            <a:endParaRPr lang="en-US"/>
          </a:p>
        </p:txBody>
      </p:sp>
    </p:spTree>
    <p:extLst>
      <p:ext uri="{BB962C8B-B14F-4D97-AF65-F5344CB8AC3E}">
        <p14:creationId xmlns:p14="http://schemas.microsoft.com/office/powerpoint/2010/main" val="2132184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ID" dirty="0"/>
              <a:t>The first step is to specify the null hypothesis. </a:t>
            </a:r>
            <a:r>
              <a:rPr lang="en-ID" sz="1200" kern="1200" dirty="0">
                <a:solidFill>
                  <a:schemeClr val="tx1"/>
                </a:solidFill>
                <a:effectLst/>
                <a:latin typeface="+mn-lt"/>
                <a:ea typeface="+mn-ea"/>
                <a:cs typeface="+mn-cs"/>
              </a:rPr>
              <a:t>For a two-tailed test, the null hypothesis is typically that a parameter equals zero although there are exceptions. For a one-tailed test, the null hypothesis is either that a parameter is greater than or equal to zero or that a parameter is less than or equal to zero.</a:t>
            </a:r>
            <a:endParaRPr lang="en-ID" dirty="0"/>
          </a:p>
          <a:p>
            <a:pPr marL="514350" indent="-514350">
              <a:buFont typeface="+mj-lt"/>
              <a:buAutoNum type="arabicPeriod"/>
            </a:pPr>
            <a:r>
              <a:rPr lang="en-ID" dirty="0"/>
              <a:t>The second step is to specify the </a:t>
            </a:r>
            <a:r>
              <a:rPr lang="el-GR" dirty="0"/>
              <a:t>α </a:t>
            </a:r>
            <a:r>
              <a:rPr lang="en-ID" dirty="0"/>
              <a:t>level which is also known as the significance level. Typical values are 0.05 and 0.01. </a:t>
            </a:r>
          </a:p>
          <a:p>
            <a:pPr marL="514350" indent="-514350">
              <a:buFont typeface="+mj-lt"/>
              <a:buAutoNum type="arabicPeriod"/>
            </a:pPr>
            <a:r>
              <a:rPr lang="en-ID" dirty="0"/>
              <a:t>The third step is to compute the probability value (also known as the p value).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ID" dirty="0"/>
              <a:t>Finally, compare the probability value with the </a:t>
            </a:r>
            <a:r>
              <a:rPr lang="el-GR" dirty="0"/>
              <a:t>α </a:t>
            </a:r>
            <a:r>
              <a:rPr lang="en-ID" dirty="0"/>
              <a:t>level. </a:t>
            </a:r>
            <a:r>
              <a:rPr lang="en-ID" sz="1200" kern="1200" dirty="0">
                <a:solidFill>
                  <a:schemeClr val="tx1"/>
                </a:solidFill>
                <a:effectLst/>
                <a:latin typeface="+mn-lt"/>
                <a:ea typeface="+mn-ea"/>
                <a:cs typeface="+mn-cs"/>
              </a:rPr>
              <a:t>If the probability value is lower then you reject the null hypothesis. </a:t>
            </a:r>
          </a:p>
          <a:p>
            <a:pPr marL="514350" indent="-514350">
              <a:buFont typeface="+mj-lt"/>
              <a:buAutoNum type="arabicPeriod"/>
            </a:pPr>
            <a:endParaRPr lang="en-ID" dirty="0"/>
          </a:p>
          <a:p>
            <a:pPr marL="514350" indent="-514350">
              <a:buFont typeface="+mj-lt"/>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68211233-F21F-8646-9600-E53C0CE8633F}" type="slidenum">
              <a:rPr lang="en-US" smtClean="0"/>
              <a:t>16</a:t>
            </a:fld>
            <a:endParaRPr lang="en-US"/>
          </a:p>
        </p:txBody>
      </p:sp>
    </p:spTree>
    <p:extLst>
      <p:ext uri="{BB962C8B-B14F-4D97-AF65-F5344CB8AC3E}">
        <p14:creationId xmlns:p14="http://schemas.microsoft.com/office/powerpoint/2010/main" val="396868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200" kern="1200" dirty="0">
                <a:solidFill>
                  <a:schemeClr val="tx1"/>
                </a:solidFill>
                <a:effectLst/>
                <a:latin typeface="+mn-lt"/>
                <a:ea typeface="+mn-ea"/>
                <a:cs typeface="+mn-cs"/>
              </a:rPr>
              <a:t>There is a close relationship between confidence intervals and significance tests. Specifically, if a statistic is significantly different from 0 at the 0.05 level then the 95% confidence interval will not contain 0. All values in the confidence interval are plausible values for the parameter whereas values outside the interval are rejected as plausible values for the parameter.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D" dirty="0"/>
          </a:p>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If the 95% confidence interval contains zero (more precisely, the parameter value specified in the null hypothesis), then the effect will not be significant at the 0.05 level.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D"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8211233-F21F-8646-9600-E53C0CE8633F}" type="slidenum">
              <a:rPr lang="en-US" smtClean="0"/>
              <a:t>18</a:t>
            </a:fld>
            <a:endParaRPr lang="en-US"/>
          </a:p>
        </p:txBody>
      </p:sp>
    </p:spTree>
    <p:extLst>
      <p:ext uri="{BB962C8B-B14F-4D97-AF65-F5344CB8AC3E}">
        <p14:creationId xmlns:p14="http://schemas.microsoft.com/office/powerpoint/2010/main" val="193894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964A-5281-40AE-9321-A40C4EB20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5EF84F48-3664-4224-A859-9DFA1C305D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F2743DDC-2B51-423E-AAD0-F6DF55CDB233}"/>
              </a:ext>
            </a:extLst>
          </p:cNvPr>
          <p:cNvSpPr>
            <a:spLocks noGrp="1"/>
          </p:cNvSpPr>
          <p:nvPr>
            <p:ph type="dt" sz="half" idx="10"/>
          </p:nvPr>
        </p:nvSpPr>
        <p:spPr/>
        <p:txBody>
          <a:bodyPr/>
          <a:lstStyle/>
          <a:p>
            <a:fld id="{DCF333F7-AD7A-4A5E-B1B0-1C889837F4AB}" type="datetimeFigureOut">
              <a:rPr lang="id-ID" smtClean="0"/>
              <a:t>24/09/21</a:t>
            </a:fld>
            <a:endParaRPr lang="id-ID"/>
          </a:p>
        </p:txBody>
      </p:sp>
      <p:sp>
        <p:nvSpPr>
          <p:cNvPr id="5" name="Footer Placeholder 4">
            <a:extLst>
              <a:ext uri="{FF2B5EF4-FFF2-40B4-BE49-F238E27FC236}">
                <a16:creationId xmlns:a16="http://schemas.microsoft.com/office/drawing/2014/main" id="{5A1D9DC9-4CD3-4982-A30C-D41F3B75EE5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D576BE24-F9A7-4544-A719-6FD3945C12BA}"/>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1300344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D20C7-843F-48FF-B5ED-587C64F0F6B4}"/>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6E16A88C-95EB-4053-8458-AB8F1D7B5F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08037718-69DB-45DA-84C2-2BA67BFD6820}"/>
              </a:ext>
            </a:extLst>
          </p:cNvPr>
          <p:cNvSpPr>
            <a:spLocks noGrp="1"/>
          </p:cNvSpPr>
          <p:nvPr>
            <p:ph type="dt" sz="half" idx="10"/>
          </p:nvPr>
        </p:nvSpPr>
        <p:spPr/>
        <p:txBody>
          <a:bodyPr/>
          <a:lstStyle/>
          <a:p>
            <a:fld id="{DCF333F7-AD7A-4A5E-B1B0-1C889837F4AB}" type="datetimeFigureOut">
              <a:rPr lang="id-ID" smtClean="0"/>
              <a:t>24/09/21</a:t>
            </a:fld>
            <a:endParaRPr lang="id-ID"/>
          </a:p>
        </p:txBody>
      </p:sp>
      <p:sp>
        <p:nvSpPr>
          <p:cNvPr id="5" name="Footer Placeholder 4">
            <a:extLst>
              <a:ext uri="{FF2B5EF4-FFF2-40B4-BE49-F238E27FC236}">
                <a16:creationId xmlns:a16="http://schemas.microsoft.com/office/drawing/2014/main" id="{C990102C-3712-4AF1-8A44-F088F20DDA4C}"/>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71DA420D-8649-44D7-899E-9175385FB335}"/>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1176576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15B6A1-4CEA-46C7-A8C8-443C908F3A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955A0674-5E3F-4CC8-BFEE-46B786CADA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5249E87-8E6E-4D91-BC50-FFA1EA01DC19}"/>
              </a:ext>
            </a:extLst>
          </p:cNvPr>
          <p:cNvSpPr>
            <a:spLocks noGrp="1"/>
          </p:cNvSpPr>
          <p:nvPr>
            <p:ph type="dt" sz="half" idx="10"/>
          </p:nvPr>
        </p:nvSpPr>
        <p:spPr/>
        <p:txBody>
          <a:bodyPr/>
          <a:lstStyle/>
          <a:p>
            <a:fld id="{DCF333F7-AD7A-4A5E-B1B0-1C889837F4AB}" type="datetimeFigureOut">
              <a:rPr lang="id-ID" smtClean="0"/>
              <a:t>24/09/21</a:t>
            </a:fld>
            <a:endParaRPr lang="id-ID"/>
          </a:p>
        </p:txBody>
      </p:sp>
      <p:sp>
        <p:nvSpPr>
          <p:cNvPr id="5" name="Footer Placeholder 4">
            <a:extLst>
              <a:ext uri="{FF2B5EF4-FFF2-40B4-BE49-F238E27FC236}">
                <a16:creationId xmlns:a16="http://schemas.microsoft.com/office/drawing/2014/main" id="{74901499-3952-407E-8A59-38F804B07CA6}"/>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273EF23B-9C86-4D6D-99A2-EF6EDA6F0CB3}"/>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2255785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8606C523-64C1-AC4D-9AC3-7E9E6CE679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7D12AF3-E5D0-4EB0-B27E-5C3012F55720}"/>
              </a:ext>
            </a:extLst>
          </p:cNvPr>
          <p:cNvSpPr>
            <a:spLocks noGrp="1"/>
          </p:cNvSpPr>
          <p:nvPr>
            <p:ph type="title"/>
          </p:nvPr>
        </p:nvSpPr>
        <p:spPr/>
        <p:txBody>
          <a:bodyPr/>
          <a:lstStyle>
            <a:lvl1pPr algn="ctr">
              <a:defRPr/>
            </a:lvl1pPr>
          </a:lstStyle>
          <a:p>
            <a:r>
              <a:rPr lang="en-US" dirty="0"/>
              <a:t>Click to edit Master title style</a:t>
            </a:r>
            <a:endParaRPr lang="id-ID" dirty="0"/>
          </a:p>
        </p:txBody>
      </p:sp>
      <p:sp>
        <p:nvSpPr>
          <p:cNvPr id="3" name="Content Placeholder 2">
            <a:extLst>
              <a:ext uri="{FF2B5EF4-FFF2-40B4-BE49-F238E27FC236}">
                <a16:creationId xmlns:a16="http://schemas.microsoft.com/office/drawing/2014/main" id="{85CDC100-9F0E-40D6-9AE6-01ADCE4D3E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C6CD7A42-B680-4B0A-B515-02DED3BCAAEF}"/>
              </a:ext>
            </a:extLst>
          </p:cNvPr>
          <p:cNvSpPr>
            <a:spLocks noGrp="1"/>
          </p:cNvSpPr>
          <p:nvPr>
            <p:ph type="dt" sz="half" idx="10"/>
          </p:nvPr>
        </p:nvSpPr>
        <p:spPr/>
        <p:txBody>
          <a:bodyPr/>
          <a:lstStyle/>
          <a:p>
            <a:fld id="{DCF333F7-AD7A-4A5E-B1B0-1C889837F4AB}" type="datetimeFigureOut">
              <a:rPr lang="id-ID" smtClean="0"/>
              <a:t>24/09/21</a:t>
            </a:fld>
            <a:endParaRPr lang="id-ID"/>
          </a:p>
        </p:txBody>
      </p:sp>
      <p:sp>
        <p:nvSpPr>
          <p:cNvPr id="5" name="Footer Placeholder 4">
            <a:extLst>
              <a:ext uri="{FF2B5EF4-FFF2-40B4-BE49-F238E27FC236}">
                <a16:creationId xmlns:a16="http://schemas.microsoft.com/office/drawing/2014/main" id="{B6638C54-5F1C-41A5-B7AE-6373089946CA}"/>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B81F0B0A-2D6A-45DD-A9E8-786CDF2E5CE8}"/>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263983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F75F7519-64E0-B54E-9691-ACAB74844A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9BC14C6-794A-4784-A05B-4BF6DA9F73D5}"/>
              </a:ext>
            </a:extLst>
          </p:cNvPr>
          <p:cNvSpPr>
            <a:spLocks noGrp="1"/>
          </p:cNvSpPr>
          <p:nvPr>
            <p:ph type="title"/>
          </p:nvPr>
        </p:nvSpPr>
        <p:spPr>
          <a:xfrm>
            <a:off x="831850" y="1709738"/>
            <a:ext cx="10515600" cy="2852737"/>
          </a:xfrm>
        </p:spPr>
        <p:txBody>
          <a:bodyPr anchor="b"/>
          <a:lstStyle>
            <a:lvl1pPr algn="ctr">
              <a:defRPr sz="6000"/>
            </a:lvl1p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A0B5F17F-15A5-419F-802E-6BBBF93CBD17}"/>
              </a:ext>
            </a:extLst>
          </p:cNvPr>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8C27996-5023-455C-8DB3-78AB2DF1775B}"/>
              </a:ext>
            </a:extLst>
          </p:cNvPr>
          <p:cNvSpPr>
            <a:spLocks noGrp="1"/>
          </p:cNvSpPr>
          <p:nvPr>
            <p:ph type="dt" sz="half" idx="10"/>
          </p:nvPr>
        </p:nvSpPr>
        <p:spPr/>
        <p:txBody>
          <a:bodyPr/>
          <a:lstStyle/>
          <a:p>
            <a:fld id="{DCF333F7-AD7A-4A5E-B1B0-1C889837F4AB}" type="datetimeFigureOut">
              <a:rPr lang="id-ID" smtClean="0"/>
              <a:t>24/09/21</a:t>
            </a:fld>
            <a:endParaRPr lang="id-ID"/>
          </a:p>
        </p:txBody>
      </p:sp>
      <p:sp>
        <p:nvSpPr>
          <p:cNvPr id="5" name="Footer Placeholder 4">
            <a:extLst>
              <a:ext uri="{FF2B5EF4-FFF2-40B4-BE49-F238E27FC236}">
                <a16:creationId xmlns:a16="http://schemas.microsoft.com/office/drawing/2014/main" id="{00FF5389-A214-4245-B7E8-FD5BCD94048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A48B0C5-45B0-43C6-9E54-4CCD9958E516}"/>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2897208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9449-7B80-4CEA-A8D8-448205D27C64}"/>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51B2F2A7-72B6-4E58-82F7-41F8680EA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E8E05951-2E1F-4042-A524-8CB2EA01A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59BEAAE1-8A09-4B9C-B122-AD715A93DE5B}"/>
              </a:ext>
            </a:extLst>
          </p:cNvPr>
          <p:cNvSpPr>
            <a:spLocks noGrp="1"/>
          </p:cNvSpPr>
          <p:nvPr>
            <p:ph type="dt" sz="half" idx="10"/>
          </p:nvPr>
        </p:nvSpPr>
        <p:spPr/>
        <p:txBody>
          <a:bodyPr/>
          <a:lstStyle/>
          <a:p>
            <a:fld id="{DCF333F7-AD7A-4A5E-B1B0-1C889837F4AB}" type="datetimeFigureOut">
              <a:rPr lang="id-ID" smtClean="0"/>
              <a:t>24/09/21</a:t>
            </a:fld>
            <a:endParaRPr lang="id-ID"/>
          </a:p>
        </p:txBody>
      </p:sp>
      <p:sp>
        <p:nvSpPr>
          <p:cNvPr id="6" name="Footer Placeholder 5">
            <a:extLst>
              <a:ext uri="{FF2B5EF4-FFF2-40B4-BE49-F238E27FC236}">
                <a16:creationId xmlns:a16="http://schemas.microsoft.com/office/drawing/2014/main" id="{9FA7C02B-B34D-4A33-BDE2-3E6C7D9F21A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25ECEED1-10E2-40B5-9926-1B595A39A29A}"/>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540804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3FC7-CD06-48E8-849F-5A6A405CD7AB}"/>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2A9AAD6-9841-4E4B-AF11-3512F4A0C6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E78329-5D8B-488D-942F-416D98905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9683D558-04CB-4878-9F87-867D71BD6A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C163E-4382-44A1-9AEC-15B9A45607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C2B88F3A-6348-4090-BC36-79EC699FB709}"/>
              </a:ext>
            </a:extLst>
          </p:cNvPr>
          <p:cNvSpPr>
            <a:spLocks noGrp="1"/>
          </p:cNvSpPr>
          <p:nvPr>
            <p:ph type="dt" sz="half" idx="10"/>
          </p:nvPr>
        </p:nvSpPr>
        <p:spPr/>
        <p:txBody>
          <a:bodyPr/>
          <a:lstStyle/>
          <a:p>
            <a:fld id="{DCF333F7-AD7A-4A5E-B1B0-1C889837F4AB}" type="datetimeFigureOut">
              <a:rPr lang="id-ID" smtClean="0"/>
              <a:t>24/09/21</a:t>
            </a:fld>
            <a:endParaRPr lang="id-ID"/>
          </a:p>
        </p:txBody>
      </p:sp>
      <p:sp>
        <p:nvSpPr>
          <p:cNvPr id="8" name="Footer Placeholder 7">
            <a:extLst>
              <a:ext uri="{FF2B5EF4-FFF2-40B4-BE49-F238E27FC236}">
                <a16:creationId xmlns:a16="http://schemas.microsoft.com/office/drawing/2014/main" id="{66974F04-D558-4D7C-8A5A-84E9B182DCB1}"/>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819E5D73-837D-4F8C-8330-FC5D99F013AC}"/>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3866877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FF5C2-F638-4329-BD44-A96A039AAFAB}"/>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F3027A86-098F-4E95-AF7D-2C5221349F95}"/>
              </a:ext>
            </a:extLst>
          </p:cNvPr>
          <p:cNvSpPr>
            <a:spLocks noGrp="1"/>
          </p:cNvSpPr>
          <p:nvPr>
            <p:ph type="dt" sz="half" idx="10"/>
          </p:nvPr>
        </p:nvSpPr>
        <p:spPr/>
        <p:txBody>
          <a:bodyPr/>
          <a:lstStyle/>
          <a:p>
            <a:fld id="{DCF333F7-AD7A-4A5E-B1B0-1C889837F4AB}" type="datetimeFigureOut">
              <a:rPr lang="id-ID" smtClean="0"/>
              <a:t>24/09/21</a:t>
            </a:fld>
            <a:endParaRPr lang="id-ID"/>
          </a:p>
        </p:txBody>
      </p:sp>
      <p:sp>
        <p:nvSpPr>
          <p:cNvPr id="4" name="Footer Placeholder 3">
            <a:extLst>
              <a:ext uri="{FF2B5EF4-FFF2-40B4-BE49-F238E27FC236}">
                <a16:creationId xmlns:a16="http://schemas.microsoft.com/office/drawing/2014/main" id="{D59D06BB-1C2C-4F11-9C8A-4DEDB95725C8}"/>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7BC534D7-39A3-41D0-95EC-5B9FCDDE3CD8}"/>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3509719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79D53C-A3AC-4499-A421-6638B7F23F95}"/>
              </a:ext>
            </a:extLst>
          </p:cNvPr>
          <p:cNvSpPr>
            <a:spLocks noGrp="1"/>
          </p:cNvSpPr>
          <p:nvPr>
            <p:ph type="dt" sz="half" idx="10"/>
          </p:nvPr>
        </p:nvSpPr>
        <p:spPr/>
        <p:txBody>
          <a:bodyPr/>
          <a:lstStyle/>
          <a:p>
            <a:fld id="{DCF333F7-AD7A-4A5E-B1B0-1C889837F4AB}" type="datetimeFigureOut">
              <a:rPr lang="id-ID" smtClean="0"/>
              <a:t>24/09/21</a:t>
            </a:fld>
            <a:endParaRPr lang="id-ID"/>
          </a:p>
        </p:txBody>
      </p:sp>
      <p:sp>
        <p:nvSpPr>
          <p:cNvPr id="3" name="Footer Placeholder 2">
            <a:extLst>
              <a:ext uri="{FF2B5EF4-FFF2-40B4-BE49-F238E27FC236}">
                <a16:creationId xmlns:a16="http://schemas.microsoft.com/office/drawing/2014/main" id="{39C00115-89B1-439D-910B-D8ABF0B3AA2D}"/>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ACCD2026-5D6B-4B1D-BC7B-695E856EE6DF}"/>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50970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43DC-8A35-4637-B52F-AF8B6B2E1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23D010A9-3D0D-4CE4-AE60-750FF27BB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CB4A3031-249A-4366-9978-73FD0E506F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A20C6-DBA0-4E5A-A401-607A3071C85C}"/>
              </a:ext>
            </a:extLst>
          </p:cNvPr>
          <p:cNvSpPr>
            <a:spLocks noGrp="1"/>
          </p:cNvSpPr>
          <p:nvPr>
            <p:ph type="dt" sz="half" idx="10"/>
          </p:nvPr>
        </p:nvSpPr>
        <p:spPr/>
        <p:txBody>
          <a:bodyPr/>
          <a:lstStyle/>
          <a:p>
            <a:fld id="{DCF333F7-AD7A-4A5E-B1B0-1C889837F4AB}" type="datetimeFigureOut">
              <a:rPr lang="id-ID" smtClean="0"/>
              <a:t>24/09/21</a:t>
            </a:fld>
            <a:endParaRPr lang="id-ID"/>
          </a:p>
        </p:txBody>
      </p:sp>
      <p:sp>
        <p:nvSpPr>
          <p:cNvPr id="6" name="Footer Placeholder 5">
            <a:extLst>
              <a:ext uri="{FF2B5EF4-FFF2-40B4-BE49-F238E27FC236}">
                <a16:creationId xmlns:a16="http://schemas.microsoft.com/office/drawing/2014/main" id="{B6E9805D-E5A2-493D-83EC-ACB4D1A8533B}"/>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376EB5D1-CC26-4235-80FC-5D1E81EA3B65}"/>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1881354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E5D5-0872-4C03-B009-CE0D02690D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E0CD78D3-878E-49BC-B739-1BB61652F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FC6C9E3F-E8FE-4576-AC8B-B396715DA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1FB5A8-F377-43AA-915C-06DB99F62938}"/>
              </a:ext>
            </a:extLst>
          </p:cNvPr>
          <p:cNvSpPr>
            <a:spLocks noGrp="1"/>
          </p:cNvSpPr>
          <p:nvPr>
            <p:ph type="dt" sz="half" idx="10"/>
          </p:nvPr>
        </p:nvSpPr>
        <p:spPr/>
        <p:txBody>
          <a:bodyPr/>
          <a:lstStyle/>
          <a:p>
            <a:fld id="{DCF333F7-AD7A-4A5E-B1B0-1C889837F4AB}" type="datetimeFigureOut">
              <a:rPr lang="id-ID" smtClean="0"/>
              <a:t>24/09/21</a:t>
            </a:fld>
            <a:endParaRPr lang="id-ID"/>
          </a:p>
        </p:txBody>
      </p:sp>
      <p:sp>
        <p:nvSpPr>
          <p:cNvPr id="6" name="Footer Placeholder 5">
            <a:extLst>
              <a:ext uri="{FF2B5EF4-FFF2-40B4-BE49-F238E27FC236}">
                <a16:creationId xmlns:a16="http://schemas.microsoft.com/office/drawing/2014/main" id="{6B61A741-F11A-4552-BE93-91542AF9CBFA}"/>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6F586A88-001B-4608-95CD-2EC42A8890BE}"/>
              </a:ext>
            </a:extLst>
          </p:cNvPr>
          <p:cNvSpPr>
            <a:spLocks noGrp="1"/>
          </p:cNvSpPr>
          <p:nvPr>
            <p:ph type="sldNum" sz="quarter" idx="12"/>
          </p:nvPr>
        </p:nvSpPr>
        <p:spPr/>
        <p:txBody>
          <a:bodyPr/>
          <a:lstStyle/>
          <a:p>
            <a:fld id="{6B28D9F6-2694-4EC6-BE5C-60CD7D94A6CA}" type="slidenum">
              <a:rPr lang="id-ID" smtClean="0"/>
              <a:t>‹#›</a:t>
            </a:fld>
            <a:endParaRPr lang="id-ID"/>
          </a:p>
        </p:txBody>
      </p:sp>
    </p:spTree>
    <p:extLst>
      <p:ext uri="{BB962C8B-B14F-4D97-AF65-F5344CB8AC3E}">
        <p14:creationId xmlns:p14="http://schemas.microsoft.com/office/powerpoint/2010/main" val="3368135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309130-0EC0-47D5-BFFF-3F27EDAD73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7AFA3D9-480A-439D-81B8-BF696D10B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CD9B9DCE-B707-4508-BDD8-0FCC70C54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333F7-AD7A-4A5E-B1B0-1C889837F4AB}" type="datetimeFigureOut">
              <a:rPr lang="id-ID" smtClean="0"/>
              <a:t>24/09/21</a:t>
            </a:fld>
            <a:endParaRPr lang="id-ID"/>
          </a:p>
        </p:txBody>
      </p:sp>
      <p:sp>
        <p:nvSpPr>
          <p:cNvPr id="5" name="Footer Placeholder 4">
            <a:extLst>
              <a:ext uri="{FF2B5EF4-FFF2-40B4-BE49-F238E27FC236}">
                <a16:creationId xmlns:a16="http://schemas.microsoft.com/office/drawing/2014/main" id="{889E2825-BD1E-4165-B9A1-44C66CFA79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DFC0A7B2-6C67-4F10-A31E-0B12BC6020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8D9F6-2694-4EC6-BE5C-60CD7D94A6CA}" type="slidenum">
              <a:rPr lang="id-ID" smtClean="0"/>
              <a:t>‹#›</a:t>
            </a:fld>
            <a:endParaRPr lang="id-ID"/>
          </a:p>
        </p:txBody>
      </p:sp>
    </p:spTree>
    <p:extLst>
      <p:ext uri="{BB962C8B-B14F-4D97-AF65-F5344CB8AC3E}">
        <p14:creationId xmlns:p14="http://schemas.microsoft.com/office/powerpoint/2010/main" val="248693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open.umn.edu/opentextbooks/textbooks/459"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A21FF6A-2A98-4148-9E5F-6CF3B043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13708D-050B-7F4D-BD9F-FC0A94C16E00}"/>
              </a:ext>
            </a:extLst>
          </p:cNvPr>
          <p:cNvSpPr>
            <a:spLocks noGrp="1"/>
          </p:cNvSpPr>
          <p:nvPr>
            <p:ph type="ctrTitle"/>
          </p:nvPr>
        </p:nvSpPr>
        <p:spPr>
          <a:xfrm>
            <a:off x="2485697" y="1950244"/>
            <a:ext cx="9144000" cy="1943839"/>
          </a:xfrm>
        </p:spPr>
        <p:txBody>
          <a:bodyPr/>
          <a:lstStyle/>
          <a:p>
            <a:r>
              <a:rPr lang="en-US" dirty="0">
                <a:solidFill>
                  <a:schemeClr val="bg1"/>
                </a:solidFill>
              </a:rPr>
              <a:t>STAT6171001</a:t>
            </a:r>
            <a:br>
              <a:rPr lang="en-US" dirty="0">
                <a:solidFill>
                  <a:schemeClr val="bg1"/>
                </a:solidFill>
              </a:rPr>
            </a:br>
            <a:r>
              <a:rPr lang="en-US" dirty="0">
                <a:solidFill>
                  <a:schemeClr val="bg1"/>
                </a:solidFill>
              </a:rPr>
              <a:t>Basic Statistics</a:t>
            </a:r>
          </a:p>
        </p:txBody>
      </p:sp>
      <p:sp>
        <p:nvSpPr>
          <p:cNvPr id="3" name="Subtitle 2">
            <a:extLst>
              <a:ext uri="{FF2B5EF4-FFF2-40B4-BE49-F238E27FC236}">
                <a16:creationId xmlns:a16="http://schemas.microsoft.com/office/drawing/2014/main" id="{940E5E3D-7860-7A4F-8F22-20010573CE63}"/>
              </a:ext>
            </a:extLst>
          </p:cNvPr>
          <p:cNvSpPr>
            <a:spLocks noGrp="1"/>
          </p:cNvSpPr>
          <p:nvPr>
            <p:ph type="subTitle" idx="1"/>
          </p:nvPr>
        </p:nvSpPr>
        <p:spPr>
          <a:xfrm>
            <a:off x="2485697" y="4907756"/>
            <a:ext cx="9144000" cy="1655762"/>
          </a:xfrm>
        </p:spPr>
        <p:txBody>
          <a:bodyPr>
            <a:normAutofit fontScale="77500" lnSpcReduction="20000"/>
          </a:bodyPr>
          <a:lstStyle/>
          <a:p>
            <a:r>
              <a:rPr lang="en-US" dirty="0">
                <a:solidFill>
                  <a:schemeClr val="bg1"/>
                </a:solidFill>
              </a:rPr>
              <a:t>Logic of Hypothesis Testing</a:t>
            </a:r>
          </a:p>
          <a:p>
            <a:r>
              <a:rPr lang="en-US" dirty="0">
                <a:solidFill>
                  <a:schemeClr val="bg1"/>
                </a:solidFill>
              </a:rPr>
              <a:t>Session 9</a:t>
            </a:r>
          </a:p>
          <a:p>
            <a:endParaRPr lang="en-US" dirty="0">
              <a:solidFill>
                <a:schemeClr val="bg1"/>
              </a:solidFill>
            </a:endParaRPr>
          </a:p>
          <a:p>
            <a:r>
              <a:rPr lang="en-US" dirty="0">
                <a:solidFill>
                  <a:schemeClr val="bg1"/>
                </a:solidFill>
              </a:rPr>
              <a:t>Maria Seraphina </a:t>
            </a:r>
            <a:r>
              <a:rPr lang="en-US" dirty="0" err="1">
                <a:solidFill>
                  <a:schemeClr val="bg1"/>
                </a:solidFill>
              </a:rPr>
              <a:t>Astriani</a:t>
            </a:r>
            <a:endParaRPr lang="en-US" dirty="0">
              <a:solidFill>
                <a:schemeClr val="bg1"/>
              </a:solidFill>
            </a:endParaRPr>
          </a:p>
          <a:p>
            <a:r>
              <a:rPr lang="en-US" dirty="0" err="1">
                <a:solidFill>
                  <a:schemeClr val="bg1"/>
                </a:solidFill>
              </a:rPr>
              <a:t>seraphina@binus.ac.id</a:t>
            </a:r>
            <a:endParaRPr lang="en-US" dirty="0">
              <a:solidFill>
                <a:schemeClr val="bg1"/>
              </a:solidFill>
            </a:endParaRPr>
          </a:p>
        </p:txBody>
      </p:sp>
    </p:spTree>
    <p:extLst>
      <p:ext uri="{BB962C8B-B14F-4D97-AF65-F5344CB8AC3E}">
        <p14:creationId xmlns:p14="http://schemas.microsoft.com/office/powerpoint/2010/main" val="3478588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1E43-5B5E-E34E-9F4B-53CAD033E9C1}"/>
              </a:ext>
            </a:extLst>
          </p:cNvPr>
          <p:cNvSpPr>
            <a:spLocks noGrp="1"/>
          </p:cNvSpPr>
          <p:nvPr>
            <p:ph type="title"/>
          </p:nvPr>
        </p:nvSpPr>
        <p:spPr/>
        <p:txBody>
          <a:bodyPr/>
          <a:lstStyle/>
          <a:p>
            <a:r>
              <a:rPr lang="en-US" dirty="0"/>
              <a:t>T Test for One Sample</a:t>
            </a:r>
          </a:p>
        </p:txBody>
      </p:sp>
      <p:sp>
        <p:nvSpPr>
          <p:cNvPr id="3" name="Content Placeholder 2">
            <a:extLst>
              <a:ext uri="{FF2B5EF4-FFF2-40B4-BE49-F238E27FC236}">
                <a16:creationId xmlns:a16="http://schemas.microsoft.com/office/drawing/2014/main" id="{F12BCDE9-535D-2449-B6C8-1D4D1EEE9BAB}"/>
              </a:ext>
            </a:extLst>
          </p:cNvPr>
          <p:cNvSpPr>
            <a:spLocks noGrp="1"/>
          </p:cNvSpPr>
          <p:nvPr>
            <p:ph idx="1"/>
          </p:nvPr>
        </p:nvSpPr>
        <p:spPr/>
        <p:txBody>
          <a:bodyPr/>
          <a:lstStyle/>
          <a:p>
            <a:r>
              <a:rPr lang="en-ID" dirty="0"/>
              <a:t>When the population standard deviation, </a:t>
            </a:r>
            <a:r>
              <a:rPr lang="el-GR" i="1" dirty="0"/>
              <a:t>σ</a:t>
            </a:r>
            <a:r>
              <a:rPr lang="el-GR" dirty="0"/>
              <a:t>, </a:t>
            </a:r>
            <a:r>
              <a:rPr lang="en-ID" dirty="0"/>
              <a:t>is unknown, it must be estimated with the sample standard deviation, </a:t>
            </a:r>
            <a:r>
              <a:rPr lang="en-ID" i="1" dirty="0"/>
              <a:t>s</a:t>
            </a:r>
            <a:r>
              <a:rPr lang="en-ID" dirty="0"/>
              <a:t>. </a:t>
            </a:r>
          </a:p>
          <a:p>
            <a:r>
              <a:rPr lang="en-ID" dirty="0"/>
              <a:t>By the same token, the standard error of the mean, </a:t>
            </a:r>
            <a:r>
              <a:rPr lang="el-GR" i="1" dirty="0"/>
              <a:t>σ</a:t>
            </a:r>
            <a:r>
              <a:rPr lang="en-ID" i="1" baseline="-25000" dirty="0"/>
              <a:t>x̄</a:t>
            </a:r>
            <a:r>
              <a:rPr lang="en-ID" dirty="0"/>
              <a:t> then must be estimated with </a:t>
            </a:r>
            <a:r>
              <a:rPr lang="en-ID" i="1" dirty="0" err="1"/>
              <a:t>S</a:t>
            </a:r>
            <a:r>
              <a:rPr lang="en-ID" i="1" baseline="-25000" dirty="0" err="1"/>
              <a:t>x</a:t>
            </a:r>
            <a:r>
              <a:rPr lang="en-ID" i="1" baseline="-25000" dirty="0"/>
              <a:t>̄</a:t>
            </a:r>
            <a:r>
              <a:rPr lang="en-ID" dirty="0"/>
              <a:t> . Under these circumstances, </a:t>
            </a:r>
            <a:r>
              <a:rPr lang="en-ID" i="1" dirty="0"/>
              <a:t>t</a:t>
            </a:r>
            <a:r>
              <a:rPr lang="en-ID" dirty="0"/>
              <a:t> rather than </a:t>
            </a:r>
            <a:r>
              <a:rPr lang="en-ID" i="1" dirty="0"/>
              <a:t>z</a:t>
            </a:r>
            <a:r>
              <a:rPr lang="en-ID" dirty="0"/>
              <a:t> should be used to test a hypothesis or to construct a confidence interval for the population mean.</a:t>
            </a:r>
          </a:p>
          <a:p>
            <a:endParaRPr lang="en-ID" dirty="0"/>
          </a:p>
          <a:p>
            <a:r>
              <a:rPr lang="en-ID" dirty="0"/>
              <a:t>Further reading: chapter 13 (Witte, 2017)</a:t>
            </a:r>
          </a:p>
          <a:p>
            <a:endParaRPr lang="en-US" dirty="0"/>
          </a:p>
        </p:txBody>
      </p:sp>
    </p:spTree>
    <p:extLst>
      <p:ext uri="{BB962C8B-B14F-4D97-AF65-F5344CB8AC3E}">
        <p14:creationId xmlns:p14="http://schemas.microsoft.com/office/powerpoint/2010/main" val="191020816"/>
      </p:ext>
    </p:extLst>
  </p:cSld>
  <p:clrMapOvr>
    <a:masterClrMapping/>
  </p:clrMapOvr>
  <mc:AlternateContent xmlns:mc="http://schemas.openxmlformats.org/markup-compatibility/2006" xmlns:p14="http://schemas.microsoft.com/office/powerpoint/2010/main">
    <mc:Choice Requires="p14">
      <p:transition spd="slow" p14:dur="2000" advTm="41511"/>
    </mc:Choice>
    <mc:Fallback xmlns="">
      <p:transition spd="slow" advTm="4151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5169-AC17-8546-A7DC-1481392A38E7}"/>
              </a:ext>
            </a:extLst>
          </p:cNvPr>
          <p:cNvSpPr>
            <a:spLocks noGrp="1"/>
          </p:cNvSpPr>
          <p:nvPr>
            <p:ph type="title"/>
          </p:nvPr>
        </p:nvSpPr>
        <p:spPr/>
        <p:txBody>
          <a:bodyPr/>
          <a:lstStyle/>
          <a:p>
            <a:r>
              <a:rPr lang="en-US" dirty="0"/>
              <a:t>T Test for Two Independent Samples</a:t>
            </a:r>
          </a:p>
        </p:txBody>
      </p:sp>
      <p:sp>
        <p:nvSpPr>
          <p:cNvPr id="3" name="Text Placeholder 2">
            <a:extLst>
              <a:ext uri="{FF2B5EF4-FFF2-40B4-BE49-F238E27FC236}">
                <a16:creationId xmlns:a16="http://schemas.microsoft.com/office/drawing/2014/main" id="{CDB2B926-26F7-2241-BEE4-A86A6672F3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61041"/>
      </p:ext>
    </p:extLst>
  </p:cSld>
  <p:clrMapOvr>
    <a:masterClrMapping/>
  </p:clrMapOvr>
  <mc:AlternateContent xmlns:mc="http://schemas.openxmlformats.org/markup-compatibility/2006" xmlns:p14="http://schemas.microsoft.com/office/powerpoint/2010/main">
    <mc:Choice Requires="p14">
      <p:transition spd="slow" p14:dur="2000" advTm="5756"/>
    </mc:Choice>
    <mc:Fallback xmlns="">
      <p:transition spd="slow" advTm="575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48146-49AB-034F-A94A-57067F9C09C1}"/>
              </a:ext>
            </a:extLst>
          </p:cNvPr>
          <p:cNvSpPr>
            <a:spLocks noGrp="1"/>
          </p:cNvSpPr>
          <p:nvPr>
            <p:ph type="title"/>
          </p:nvPr>
        </p:nvSpPr>
        <p:spPr/>
        <p:txBody>
          <a:bodyPr/>
          <a:lstStyle/>
          <a:p>
            <a:r>
              <a:rPr lang="en-US" dirty="0"/>
              <a:t>T Test for Two Independent Samples</a:t>
            </a:r>
          </a:p>
        </p:txBody>
      </p:sp>
      <p:sp>
        <p:nvSpPr>
          <p:cNvPr id="3" name="Content Placeholder 2">
            <a:extLst>
              <a:ext uri="{FF2B5EF4-FFF2-40B4-BE49-F238E27FC236}">
                <a16:creationId xmlns:a16="http://schemas.microsoft.com/office/drawing/2014/main" id="{79622AE4-727D-8148-BA39-35D99B5AF8DD}"/>
              </a:ext>
            </a:extLst>
          </p:cNvPr>
          <p:cNvSpPr>
            <a:spLocks noGrp="1"/>
          </p:cNvSpPr>
          <p:nvPr>
            <p:ph idx="1"/>
          </p:nvPr>
        </p:nvSpPr>
        <p:spPr/>
        <p:txBody>
          <a:bodyPr/>
          <a:lstStyle/>
          <a:p>
            <a:r>
              <a:rPr lang="en-ID" dirty="0"/>
              <a:t>Must be selected from among the following three possibilities</a:t>
            </a:r>
          </a:p>
          <a:p>
            <a:endParaRPr lang="en-ID" dirty="0"/>
          </a:p>
          <a:p>
            <a:endParaRPr lang="en-ID" dirty="0"/>
          </a:p>
          <a:p>
            <a:endParaRPr lang="en-ID" dirty="0"/>
          </a:p>
          <a:p>
            <a:endParaRPr lang="en-ID" dirty="0"/>
          </a:p>
          <a:p>
            <a:endParaRPr lang="en-ID" dirty="0"/>
          </a:p>
          <a:p>
            <a:endParaRPr lang="en-ID" dirty="0"/>
          </a:p>
          <a:p>
            <a:r>
              <a:rPr lang="en-ID" dirty="0"/>
              <a:t>Further reading: chapter 14 (Witte, 2017)</a:t>
            </a:r>
          </a:p>
          <a:p>
            <a:endParaRPr lang="en-US" dirty="0"/>
          </a:p>
        </p:txBody>
      </p:sp>
      <p:pic>
        <p:nvPicPr>
          <p:cNvPr id="4" name="Picture 3">
            <a:extLst>
              <a:ext uri="{FF2B5EF4-FFF2-40B4-BE49-F238E27FC236}">
                <a16:creationId xmlns:a16="http://schemas.microsoft.com/office/drawing/2014/main" id="{2AF697AF-B7A1-6A4F-9A85-3171C84D018C}"/>
              </a:ext>
            </a:extLst>
          </p:cNvPr>
          <p:cNvPicPr>
            <a:picLocks noChangeAspect="1"/>
          </p:cNvPicPr>
          <p:nvPr/>
        </p:nvPicPr>
        <p:blipFill>
          <a:blip r:embed="rId3"/>
          <a:stretch>
            <a:fillRect/>
          </a:stretch>
        </p:blipFill>
        <p:spPr>
          <a:xfrm>
            <a:off x="2471292" y="2745872"/>
            <a:ext cx="7249415" cy="2379579"/>
          </a:xfrm>
          <a:prstGeom prst="rect">
            <a:avLst/>
          </a:prstGeom>
        </p:spPr>
      </p:pic>
    </p:spTree>
    <p:extLst>
      <p:ext uri="{BB962C8B-B14F-4D97-AF65-F5344CB8AC3E}">
        <p14:creationId xmlns:p14="http://schemas.microsoft.com/office/powerpoint/2010/main" val="1068468387"/>
      </p:ext>
    </p:extLst>
  </p:cSld>
  <p:clrMapOvr>
    <a:masterClrMapping/>
  </p:clrMapOvr>
  <mc:AlternateContent xmlns:mc="http://schemas.openxmlformats.org/markup-compatibility/2006" xmlns:p14="http://schemas.microsoft.com/office/powerpoint/2010/main">
    <mc:Choice Requires="p14">
      <p:transition spd="slow" p14:dur="2000" advTm="22285"/>
    </mc:Choice>
    <mc:Fallback xmlns="">
      <p:transition spd="slow" advTm="2228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35611-7D77-1C41-B99B-E10C30E1E795}"/>
              </a:ext>
            </a:extLst>
          </p:cNvPr>
          <p:cNvSpPr>
            <a:spLocks noGrp="1"/>
          </p:cNvSpPr>
          <p:nvPr>
            <p:ph type="title"/>
          </p:nvPr>
        </p:nvSpPr>
        <p:spPr/>
        <p:txBody>
          <a:bodyPr/>
          <a:lstStyle/>
          <a:p>
            <a:r>
              <a:rPr lang="en-US" dirty="0"/>
              <a:t>T Test for Two Related Samples</a:t>
            </a:r>
          </a:p>
        </p:txBody>
      </p:sp>
      <p:sp>
        <p:nvSpPr>
          <p:cNvPr id="3" name="Text Placeholder 2">
            <a:extLst>
              <a:ext uri="{FF2B5EF4-FFF2-40B4-BE49-F238E27FC236}">
                <a16:creationId xmlns:a16="http://schemas.microsoft.com/office/drawing/2014/main" id="{F90203D2-A987-EF47-9EA5-4A2CBE7B86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3407685"/>
      </p:ext>
    </p:extLst>
  </p:cSld>
  <p:clrMapOvr>
    <a:masterClrMapping/>
  </p:clrMapOvr>
  <mc:AlternateContent xmlns:mc="http://schemas.openxmlformats.org/markup-compatibility/2006" xmlns:p14="http://schemas.microsoft.com/office/powerpoint/2010/main">
    <mc:Choice Requires="p14">
      <p:transition spd="slow" p14:dur="2000" advTm="5259"/>
    </mc:Choice>
    <mc:Fallback xmlns="">
      <p:transition spd="slow" advTm="525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4A35-7C95-EB4C-B04F-B544F3695E9E}"/>
              </a:ext>
            </a:extLst>
          </p:cNvPr>
          <p:cNvSpPr>
            <a:spLocks noGrp="1"/>
          </p:cNvSpPr>
          <p:nvPr>
            <p:ph type="title"/>
          </p:nvPr>
        </p:nvSpPr>
        <p:spPr/>
        <p:txBody>
          <a:bodyPr/>
          <a:lstStyle/>
          <a:p>
            <a:r>
              <a:rPr lang="en-US" dirty="0"/>
              <a:t>T Test for Two Related Samples</a:t>
            </a:r>
          </a:p>
        </p:txBody>
      </p:sp>
      <p:sp>
        <p:nvSpPr>
          <p:cNvPr id="3" name="Content Placeholder 2">
            <a:extLst>
              <a:ext uri="{FF2B5EF4-FFF2-40B4-BE49-F238E27FC236}">
                <a16:creationId xmlns:a16="http://schemas.microsoft.com/office/drawing/2014/main" id="{430CFDF8-AFDE-6F4F-9DA6-91F67358242F}"/>
              </a:ext>
            </a:extLst>
          </p:cNvPr>
          <p:cNvSpPr>
            <a:spLocks noGrp="1"/>
          </p:cNvSpPr>
          <p:nvPr>
            <p:ph idx="1"/>
          </p:nvPr>
        </p:nvSpPr>
        <p:spPr>
          <a:xfrm>
            <a:off x="838200" y="1825625"/>
            <a:ext cx="10515600" cy="4667250"/>
          </a:xfrm>
        </p:spPr>
        <p:txBody>
          <a:bodyPr>
            <a:normAutofit/>
          </a:bodyPr>
          <a:lstStyle/>
          <a:p>
            <a:r>
              <a:rPr lang="en-ID" dirty="0"/>
              <a:t>Selected from among the following three possibilities, where </a:t>
            </a:r>
            <a:r>
              <a:rPr lang="el-GR" dirty="0"/>
              <a:t>μ</a:t>
            </a:r>
            <a:r>
              <a:rPr lang="en-ID" baseline="-25000" dirty="0"/>
              <a:t>D</a:t>
            </a:r>
            <a:r>
              <a:rPr lang="en-ID" dirty="0"/>
              <a:t> represents the population mean for all difference scores:</a:t>
            </a:r>
          </a:p>
          <a:p>
            <a:endParaRPr lang="en-ID" dirty="0"/>
          </a:p>
          <a:p>
            <a:endParaRPr lang="en-ID" dirty="0"/>
          </a:p>
          <a:p>
            <a:endParaRPr lang="en-ID" dirty="0"/>
          </a:p>
          <a:p>
            <a:endParaRPr lang="en-ID" dirty="0"/>
          </a:p>
          <a:p>
            <a:endParaRPr lang="en-ID" dirty="0"/>
          </a:p>
          <a:p>
            <a:endParaRPr lang="en-ID" dirty="0"/>
          </a:p>
          <a:p>
            <a:r>
              <a:rPr lang="en-ID" dirty="0"/>
              <a:t>Further reading: chapter 15 (Witte, 2017)</a:t>
            </a:r>
          </a:p>
          <a:p>
            <a:endParaRPr lang="en-US" dirty="0"/>
          </a:p>
        </p:txBody>
      </p:sp>
      <p:pic>
        <p:nvPicPr>
          <p:cNvPr id="4" name="Picture 3">
            <a:extLst>
              <a:ext uri="{FF2B5EF4-FFF2-40B4-BE49-F238E27FC236}">
                <a16:creationId xmlns:a16="http://schemas.microsoft.com/office/drawing/2014/main" id="{B6A0B538-C962-574D-8A3B-BD817B4368C6}"/>
              </a:ext>
            </a:extLst>
          </p:cNvPr>
          <p:cNvPicPr>
            <a:picLocks noChangeAspect="1"/>
          </p:cNvPicPr>
          <p:nvPr/>
        </p:nvPicPr>
        <p:blipFill>
          <a:blip r:embed="rId3"/>
          <a:stretch>
            <a:fillRect/>
          </a:stretch>
        </p:blipFill>
        <p:spPr>
          <a:xfrm>
            <a:off x="4074861" y="2644608"/>
            <a:ext cx="4042277" cy="3145224"/>
          </a:xfrm>
          <a:prstGeom prst="rect">
            <a:avLst/>
          </a:prstGeom>
        </p:spPr>
      </p:pic>
    </p:spTree>
    <p:extLst>
      <p:ext uri="{BB962C8B-B14F-4D97-AF65-F5344CB8AC3E}">
        <p14:creationId xmlns:p14="http://schemas.microsoft.com/office/powerpoint/2010/main" val="2061857304"/>
      </p:ext>
    </p:extLst>
  </p:cSld>
  <p:clrMapOvr>
    <a:masterClrMapping/>
  </p:clrMapOvr>
  <mc:AlternateContent xmlns:mc="http://schemas.openxmlformats.org/markup-compatibility/2006" xmlns:p14="http://schemas.microsoft.com/office/powerpoint/2010/main">
    <mc:Choice Requires="p14">
      <p:transition spd="slow" p14:dur="2000" advTm="31704"/>
    </mc:Choice>
    <mc:Fallback xmlns="">
      <p:transition spd="slow" advTm="3170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6AE19-DA00-134D-A133-C7954E7043B9}"/>
              </a:ext>
            </a:extLst>
          </p:cNvPr>
          <p:cNvSpPr>
            <a:spLocks noGrp="1"/>
          </p:cNvSpPr>
          <p:nvPr>
            <p:ph type="title"/>
          </p:nvPr>
        </p:nvSpPr>
        <p:spPr/>
        <p:txBody>
          <a:bodyPr/>
          <a:lstStyle/>
          <a:p>
            <a:r>
              <a:rPr lang="en-US" dirty="0"/>
              <a:t>Steps in Hypothesis Testing</a:t>
            </a:r>
          </a:p>
        </p:txBody>
      </p:sp>
      <p:sp>
        <p:nvSpPr>
          <p:cNvPr id="3" name="Text Placeholder 2">
            <a:extLst>
              <a:ext uri="{FF2B5EF4-FFF2-40B4-BE49-F238E27FC236}">
                <a16:creationId xmlns:a16="http://schemas.microsoft.com/office/drawing/2014/main" id="{5E98661F-0C4B-2646-A816-84247F6C83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6027049"/>
      </p:ext>
    </p:extLst>
  </p:cSld>
  <p:clrMapOvr>
    <a:masterClrMapping/>
  </p:clrMapOvr>
  <mc:AlternateContent xmlns:mc="http://schemas.openxmlformats.org/markup-compatibility/2006" xmlns:p14="http://schemas.microsoft.com/office/powerpoint/2010/main">
    <mc:Choice Requires="p14">
      <p:transition spd="slow" p14:dur="2000" advTm="7933"/>
    </mc:Choice>
    <mc:Fallback xmlns="">
      <p:transition spd="slow" advTm="793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9B590-7F0A-2640-A3E0-A0DEADFAF158}"/>
              </a:ext>
            </a:extLst>
          </p:cNvPr>
          <p:cNvSpPr>
            <a:spLocks noGrp="1"/>
          </p:cNvSpPr>
          <p:nvPr>
            <p:ph type="title"/>
          </p:nvPr>
        </p:nvSpPr>
        <p:spPr/>
        <p:txBody>
          <a:bodyPr/>
          <a:lstStyle/>
          <a:p>
            <a:r>
              <a:rPr lang="en-US" dirty="0"/>
              <a:t>Steps in Hypothesis Testing</a:t>
            </a:r>
          </a:p>
        </p:txBody>
      </p:sp>
      <p:sp>
        <p:nvSpPr>
          <p:cNvPr id="3" name="Content Placeholder 2">
            <a:extLst>
              <a:ext uri="{FF2B5EF4-FFF2-40B4-BE49-F238E27FC236}">
                <a16:creationId xmlns:a16="http://schemas.microsoft.com/office/drawing/2014/main" id="{E3F050CC-EE07-5549-90A8-D5103ADE60AE}"/>
              </a:ext>
            </a:extLst>
          </p:cNvPr>
          <p:cNvSpPr>
            <a:spLocks noGrp="1"/>
          </p:cNvSpPr>
          <p:nvPr>
            <p:ph idx="1"/>
          </p:nvPr>
        </p:nvSpPr>
        <p:spPr/>
        <p:txBody>
          <a:bodyPr/>
          <a:lstStyle/>
          <a:p>
            <a:pPr marL="514350" indent="-514350">
              <a:buFont typeface="+mj-lt"/>
              <a:buAutoNum type="arabicPeriod"/>
            </a:pPr>
            <a:r>
              <a:rPr lang="en-ID" dirty="0"/>
              <a:t>Specify the null hypothesis. </a:t>
            </a:r>
          </a:p>
          <a:p>
            <a:pPr marL="514350" indent="-514350">
              <a:buFont typeface="+mj-lt"/>
              <a:buAutoNum type="arabicPeriod"/>
            </a:pPr>
            <a:r>
              <a:rPr lang="en-ID" dirty="0"/>
              <a:t>Specify the </a:t>
            </a:r>
            <a:r>
              <a:rPr lang="el-GR" dirty="0"/>
              <a:t>α </a:t>
            </a:r>
            <a:r>
              <a:rPr lang="en-ID" dirty="0"/>
              <a:t>level which is also known as the significance level. Typical values are 0.05 and 0.01. </a:t>
            </a:r>
          </a:p>
          <a:p>
            <a:pPr marL="514350" indent="-514350">
              <a:buFont typeface="+mj-lt"/>
              <a:buAutoNum type="arabicPeriod"/>
            </a:pPr>
            <a:r>
              <a:rPr lang="en-ID" dirty="0"/>
              <a:t>Compute the probability value (also known as the p value). </a:t>
            </a:r>
          </a:p>
          <a:p>
            <a:pPr marL="514350" indent="-514350">
              <a:buFont typeface="+mj-lt"/>
              <a:buAutoNum type="arabicPeriod"/>
            </a:pPr>
            <a:r>
              <a:rPr lang="en-ID" dirty="0"/>
              <a:t>Compare the probability value with the </a:t>
            </a:r>
            <a:r>
              <a:rPr lang="el-GR" dirty="0"/>
              <a:t>α </a:t>
            </a:r>
            <a:r>
              <a:rPr lang="en-ID" dirty="0"/>
              <a:t>level. </a:t>
            </a:r>
          </a:p>
          <a:p>
            <a:pPr marL="514350" indent="-514350">
              <a:buFont typeface="+mj-lt"/>
              <a:buAutoNum type="arabicPeriod"/>
            </a:pPr>
            <a:endParaRPr lang="en-US" dirty="0"/>
          </a:p>
        </p:txBody>
      </p:sp>
    </p:spTree>
    <p:extLst>
      <p:ext uri="{BB962C8B-B14F-4D97-AF65-F5344CB8AC3E}">
        <p14:creationId xmlns:p14="http://schemas.microsoft.com/office/powerpoint/2010/main" val="2832419583"/>
      </p:ext>
    </p:extLst>
  </p:cSld>
  <p:clrMapOvr>
    <a:masterClrMapping/>
  </p:clrMapOvr>
  <mc:AlternateContent xmlns:mc="http://schemas.openxmlformats.org/markup-compatibility/2006" xmlns:p14="http://schemas.microsoft.com/office/powerpoint/2010/main">
    <mc:Choice Requires="p14">
      <p:transition spd="slow" p14:dur="2000" advTm="63054"/>
    </mc:Choice>
    <mc:Fallback xmlns="">
      <p:transition spd="slow" advTm="6305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9302-8F81-914B-9C16-683179CC4285}"/>
              </a:ext>
            </a:extLst>
          </p:cNvPr>
          <p:cNvSpPr>
            <a:spLocks noGrp="1"/>
          </p:cNvSpPr>
          <p:nvPr>
            <p:ph type="title"/>
          </p:nvPr>
        </p:nvSpPr>
        <p:spPr/>
        <p:txBody>
          <a:bodyPr/>
          <a:lstStyle/>
          <a:p>
            <a:r>
              <a:rPr lang="en-US" dirty="0"/>
              <a:t>Significance Testing and Confidence Intervals</a:t>
            </a:r>
          </a:p>
        </p:txBody>
      </p:sp>
      <p:sp>
        <p:nvSpPr>
          <p:cNvPr id="3" name="Text Placeholder 2">
            <a:extLst>
              <a:ext uri="{FF2B5EF4-FFF2-40B4-BE49-F238E27FC236}">
                <a16:creationId xmlns:a16="http://schemas.microsoft.com/office/drawing/2014/main" id="{5DF6995C-F23E-2347-B916-1AAC2358AF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01893552"/>
      </p:ext>
    </p:extLst>
  </p:cSld>
  <p:clrMapOvr>
    <a:masterClrMapping/>
  </p:clrMapOvr>
  <mc:AlternateContent xmlns:mc="http://schemas.openxmlformats.org/markup-compatibility/2006" xmlns:p14="http://schemas.microsoft.com/office/powerpoint/2010/main">
    <mc:Choice Requires="p14">
      <p:transition spd="slow" p14:dur="2000" advTm="5751"/>
    </mc:Choice>
    <mc:Fallback xmlns="">
      <p:transition spd="slow" advTm="575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6B74-6B89-EE40-A793-6D174AAB2D60}"/>
              </a:ext>
            </a:extLst>
          </p:cNvPr>
          <p:cNvSpPr>
            <a:spLocks noGrp="1"/>
          </p:cNvSpPr>
          <p:nvPr>
            <p:ph type="title"/>
          </p:nvPr>
        </p:nvSpPr>
        <p:spPr/>
        <p:txBody>
          <a:bodyPr/>
          <a:lstStyle/>
          <a:p>
            <a:r>
              <a:rPr lang="en-US" dirty="0"/>
              <a:t>Significance Testing and Confidence Intervals</a:t>
            </a:r>
          </a:p>
        </p:txBody>
      </p:sp>
      <p:sp>
        <p:nvSpPr>
          <p:cNvPr id="3" name="Content Placeholder 2">
            <a:extLst>
              <a:ext uri="{FF2B5EF4-FFF2-40B4-BE49-F238E27FC236}">
                <a16:creationId xmlns:a16="http://schemas.microsoft.com/office/drawing/2014/main" id="{EE2CB0A1-0CF0-924B-A40D-771665D3DF1D}"/>
              </a:ext>
            </a:extLst>
          </p:cNvPr>
          <p:cNvSpPr>
            <a:spLocks noGrp="1"/>
          </p:cNvSpPr>
          <p:nvPr>
            <p:ph idx="1"/>
          </p:nvPr>
        </p:nvSpPr>
        <p:spPr/>
        <p:txBody>
          <a:bodyPr/>
          <a:lstStyle/>
          <a:p>
            <a:r>
              <a:rPr lang="en-ID" dirty="0"/>
              <a:t>Close relationship between confidence intervals and significance tests</a:t>
            </a:r>
          </a:p>
          <a:p>
            <a:r>
              <a:rPr lang="en-ID" dirty="0"/>
              <a:t>Significantly different from 0 at the 0.05 level then the 95% confidence interval will not contain 0. </a:t>
            </a:r>
          </a:p>
          <a:p>
            <a:endParaRPr lang="en-ID" dirty="0"/>
          </a:p>
          <a:p>
            <a:r>
              <a:rPr lang="en-ID" dirty="0"/>
              <a:t>If the 95% confidence interval contains zero then the effect will not be significant at the 0.05 level. </a:t>
            </a:r>
          </a:p>
          <a:p>
            <a:endParaRPr lang="en-ID" dirty="0"/>
          </a:p>
          <a:p>
            <a:endParaRPr lang="en-ID" dirty="0"/>
          </a:p>
          <a:p>
            <a:endParaRPr lang="en-US" dirty="0"/>
          </a:p>
        </p:txBody>
      </p:sp>
    </p:spTree>
    <p:extLst>
      <p:ext uri="{BB962C8B-B14F-4D97-AF65-F5344CB8AC3E}">
        <p14:creationId xmlns:p14="http://schemas.microsoft.com/office/powerpoint/2010/main" val="1706510163"/>
      </p:ext>
    </p:extLst>
  </p:cSld>
  <p:clrMapOvr>
    <a:masterClrMapping/>
  </p:clrMapOvr>
  <mc:AlternateContent xmlns:mc="http://schemas.openxmlformats.org/markup-compatibility/2006" xmlns:p14="http://schemas.microsoft.com/office/powerpoint/2010/main">
    <mc:Choice Requires="p14">
      <p:transition spd="slow" p14:dur="2000" advTm="53694"/>
    </mc:Choice>
    <mc:Fallback xmlns="">
      <p:transition spd="slow" advTm="5369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43A2AB8-DEC1-4588-9B4B-FE0BC3AA0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F95FBF-8755-1A46-8613-9E375FB80988}"/>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6A0EEB00-4333-7343-9D6D-5F06EF0D877E}"/>
              </a:ext>
            </a:extLst>
          </p:cNvPr>
          <p:cNvSpPr>
            <a:spLocks noGrp="1"/>
          </p:cNvSpPr>
          <p:nvPr>
            <p:ph idx="1"/>
          </p:nvPr>
        </p:nvSpPr>
        <p:spPr/>
        <p:txBody>
          <a:bodyPr/>
          <a:lstStyle/>
          <a:p>
            <a:r>
              <a:rPr lang="en-US" dirty="0"/>
              <a:t>Witte, </a:t>
            </a:r>
            <a:r>
              <a:rPr lang="en-US" dirty="0" err="1"/>
              <a:t>R.S.&amp;Witte</a:t>
            </a:r>
            <a:r>
              <a:rPr lang="en-US" dirty="0"/>
              <a:t>, J.S. (2017). Statistics (11th ed.). Wiley. ISBN: 978-1119386056.</a:t>
            </a:r>
          </a:p>
          <a:p>
            <a:r>
              <a:rPr lang="en-US" dirty="0"/>
              <a:t>Lane, D.M., Scott, D., </a:t>
            </a:r>
            <a:r>
              <a:rPr lang="en-US" dirty="0" err="1"/>
              <a:t>Hebl</a:t>
            </a:r>
            <a:r>
              <a:rPr lang="en-US" dirty="0"/>
              <a:t>, M., Guerra, R., </a:t>
            </a:r>
            <a:r>
              <a:rPr lang="en-US" dirty="0" err="1"/>
              <a:t>Osherson</a:t>
            </a:r>
            <a:r>
              <a:rPr lang="en-US" dirty="0"/>
              <a:t>, D.&amp; Zimmer, H. (2003). Introduction to Statistics.  Online edition at </a:t>
            </a:r>
            <a:r>
              <a:rPr lang="en-US" dirty="0">
                <a:hlinkClick r:id="rId3"/>
              </a:rPr>
              <a:t>https://open.umn.edu/opentextbooks/textbooks/459</a:t>
            </a:r>
            <a:r>
              <a:rPr lang="en-US" dirty="0"/>
              <a:t> </a:t>
            </a:r>
          </a:p>
          <a:p>
            <a:r>
              <a:rPr lang="en-US" dirty="0"/>
              <a:t>Levine, D.M., Stephan, D.F. &amp; </a:t>
            </a:r>
            <a:r>
              <a:rPr lang="en-US" dirty="0" err="1"/>
              <a:t>Szabat</a:t>
            </a:r>
            <a:r>
              <a:rPr lang="en-US" dirty="0"/>
              <a:t>, K.A. (2017). Statistics for Managers Using Microsoft Excel (8th ed.). Pearson. ISBN: 978-0134566672</a:t>
            </a:r>
          </a:p>
          <a:p>
            <a:endParaRPr lang="en-US" dirty="0"/>
          </a:p>
        </p:txBody>
      </p:sp>
    </p:spTree>
    <p:extLst>
      <p:ext uri="{BB962C8B-B14F-4D97-AF65-F5344CB8AC3E}">
        <p14:creationId xmlns:p14="http://schemas.microsoft.com/office/powerpoint/2010/main" val="3567785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43A2AB8-DEC1-4588-9B4B-FE0BC3AA0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F95FBF-8755-1A46-8613-9E375FB80988}"/>
              </a:ext>
            </a:extLst>
          </p:cNvPr>
          <p:cNvSpPr>
            <a:spLocks noGrp="1"/>
          </p:cNvSpPr>
          <p:nvPr>
            <p:ph type="title"/>
          </p:nvPr>
        </p:nvSpPr>
        <p:spPr/>
        <p:txBody>
          <a:bodyPr/>
          <a:lstStyle/>
          <a:p>
            <a:pPr algn="ctr"/>
            <a:r>
              <a:rPr lang="en-US" dirty="0"/>
              <a:t>Session Learning Outcomes</a:t>
            </a:r>
          </a:p>
        </p:txBody>
      </p:sp>
      <p:sp>
        <p:nvSpPr>
          <p:cNvPr id="3" name="Content Placeholder 2">
            <a:extLst>
              <a:ext uri="{FF2B5EF4-FFF2-40B4-BE49-F238E27FC236}">
                <a16:creationId xmlns:a16="http://schemas.microsoft.com/office/drawing/2014/main" id="{6A0EEB00-4333-7343-9D6D-5F06EF0D877E}"/>
              </a:ext>
            </a:extLst>
          </p:cNvPr>
          <p:cNvSpPr>
            <a:spLocks noGrp="1"/>
          </p:cNvSpPr>
          <p:nvPr>
            <p:ph idx="1"/>
          </p:nvPr>
        </p:nvSpPr>
        <p:spPr/>
        <p:txBody>
          <a:bodyPr/>
          <a:lstStyle/>
          <a:p>
            <a:pPr marL="0" indent="0">
              <a:buNone/>
            </a:pPr>
            <a:r>
              <a:rPr lang="id-ID" dirty="0" err="1"/>
              <a:t>Upon</a:t>
            </a:r>
            <a:r>
              <a:rPr lang="id-ID" dirty="0"/>
              <a:t> </a:t>
            </a:r>
            <a:r>
              <a:rPr lang="id-ID" dirty="0" err="1"/>
              <a:t>completion</a:t>
            </a:r>
            <a:r>
              <a:rPr lang="id-ID" dirty="0"/>
              <a:t> </a:t>
            </a:r>
            <a:r>
              <a:rPr lang="id-ID" dirty="0" err="1"/>
              <a:t>of</a:t>
            </a:r>
            <a:r>
              <a:rPr lang="id-ID" dirty="0"/>
              <a:t> </a:t>
            </a:r>
            <a:r>
              <a:rPr lang="id-ID" dirty="0" err="1"/>
              <a:t>this</a:t>
            </a:r>
            <a:r>
              <a:rPr lang="id-ID" dirty="0"/>
              <a:t> </a:t>
            </a:r>
            <a:r>
              <a:rPr lang="id-ID" dirty="0" err="1"/>
              <a:t>session</a:t>
            </a:r>
            <a:r>
              <a:rPr lang="id-ID" dirty="0"/>
              <a:t>, </a:t>
            </a:r>
            <a:r>
              <a:rPr lang="id-ID" dirty="0" err="1"/>
              <a:t>students</a:t>
            </a:r>
            <a:r>
              <a:rPr lang="id-ID" dirty="0"/>
              <a:t> are </a:t>
            </a:r>
            <a:r>
              <a:rPr lang="id-ID" dirty="0" err="1"/>
              <a:t>expected</a:t>
            </a:r>
            <a:r>
              <a:rPr lang="id-ID" dirty="0"/>
              <a:t> </a:t>
            </a:r>
            <a:r>
              <a:rPr lang="id-ID" dirty="0" err="1"/>
              <a:t>to</a:t>
            </a:r>
            <a:r>
              <a:rPr lang="id-ID" dirty="0"/>
              <a:t> </a:t>
            </a:r>
            <a:r>
              <a:rPr lang="id-ID" dirty="0" err="1"/>
              <a:t>be</a:t>
            </a:r>
            <a:r>
              <a:rPr lang="id-ID" dirty="0"/>
              <a:t> </a:t>
            </a:r>
            <a:r>
              <a:rPr lang="id-ID" dirty="0" err="1"/>
              <a:t>able</a:t>
            </a:r>
            <a:r>
              <a:rPr lang="id-ID" dirty="0"/>
              <a:t> </a:t>
            </a:r>
            <a:r>
              <a:rPr lang="id-ID" dirty="0" err="1"/>
              <a:t>to</a:t>
            </a:r>
            <a:endParaRPr lang="id-ID" dirty="0"/>
          </a:p>
          <a:p>
            <a:r>
              <a:rPr lang="id-ID" dirty="0"/>
              <a:t>LO 2. </a:t>
            </a:r>
            <a:r>
              <a:rPr lang="id-ID" dirty="0" err="1"/>
              <a:t>Analyze</a:t>
            </a:r>
            <a:r>
              <a:rPr lang="id-ID" dirty="0"/>
              <a:t> </a:t>
            </a:r>
            <a:r>
              <a:rPr lang="id-ID" dirty="0" err="1"/>
              <a:t>a</a:t>
            </a:r>
            <a:r>
              <a:rPr lang="id-ID" dirty="0"/>
              <a:t> problem </a:t>
            </a:r>
            <a:r>
              <a:rPr lang="id-ID" dirty="0" err="1"/>
              <a:t>by</a:t>
            </a:r>
            <a:r>
              <a:rPr lang="id-ID" dirty="0"/>
              <a:t> </a:t>
            </a:r>
            <a:r>
              <a:rPr lang="id-ID" dirty="0" err="1"/>
              <a:t>using</a:t>
            </a:r>
            <a:r>
              <a:rPr lang="id-ID" dirty="0"/>
              <a:t> </a:t>
            </a:r>
            <a:r>
              <a:rPr lang="id-ID" dirty="0" err="1"/>
              <a:t>the</a:t>
            </a:r>
            <a:r>
              <a:rPr lang="id-ID" dirty="0"/>
              <a:t> </a:t>
            </a:r>
            <a:r>
              <a:rPr lang="id-ID" dirty="0" err="1"/>
              <a:t>basic</a:t>
            </a:r>
            <a:r>
              <a:rPr lang="id-ID" dirty="0"/>
              <a:t> </a:t>
            </a:r>
            <a:r>
              <a:rPr lang="id-ID" dirty="0" err="1"/>
              <a:t>concept</a:t>
            </a:r>
            <a:r>
              <a:rPr lang="id-ID" dirty="0"/>
              <a:t> </a:t>
            </a:r>
            <a:r>
              <a:rPr lang="id-ID" dirty="0" err="1"/>
              <a:t>of</a:t>
            </a:r>
            <a:r>
              <a:rPr lang="id-ID" dirty="0"/>
              <a:t> </a:t>
            </a:r>
            <a:r>
              <a:rPr lang="id-ID" dirty="0" err="1"/>
              <a:t>descriptive</a:t>
            </a:r>
            <a:r>
              <a:rPr lang="id-ID" dirty="0"/>
              <a:t> </a:t>
            </a:r>
            <a:r>
              <a:rPr lang="id-ID" dirty="0" err="1"/>
              <a:t>and</a:t>
            </a:r>
            <a:r>
              <a:rPr lang="id-ID" dirty="0"/>
              <a:t> </a:t>
            </a:r>
            <a:r>
              <a:rPr lang="id-ID" dirty="0" err="1"/>
              <a:t>inferential</a:t>
            </a:r>
            <a:r>
              <a:rPr lang="id-ID" dirty="0"/>
              <a:t> </a:t>
            </a:r>
            <a:r>
              <a:rPr lang="id-ID" dirty="0" err="1"/>
              <a:t>statistics</a:t>
            </a:r>
            <a:endParaRPr lang="id-ID" dirty="0"/>
          </a:p>
          <a:p>
            <a:r>
              <a:rPr lang="id-ID" dirty="0"/>
              <a:t>LO 3. Design </a:t>
            </a:r>
            <a:r>
              <a:rPr lang="id-ID" dirty="0" err="1"/>
              <a:t>a</a:t>
            </a:r>
            <a:r>
              <a:rPr lang="id-ID" dirty="0"/>
              <a:t> </a:t>
            </a:r>
            <a:r>
              <a:rPr lang="id-ID" dirty="0" err="1"/>
              <a:t>descriptive</a:t>
            </a:r>
            <a:r>
              <a:rPr lang="id-ID" dirty="0"/>
              <a:t> </a:t>
            </a:r>
            <a:r>
              <a:rPr lang="id-ID" dirty="0" err="1"/>
              <a:t>and</a:t>
            </a:r>
            <a:r>
              <a:rPr lang="id-ID" dirty="0"/>
              <a:t> </a:t>
            </a:r>
            <a:r>
              <a:rPr lang="id-ID" dirty="0" err="1"/>
              <a:t>inferential</a:t>
            </a:r>
            <a:r>
              <a:rPr lang="id-ID" dirty="0"/>
              <a:t> </a:t>
            </a:r>
            <a:r>
              <a:rPr lang="id-ID" dirty="0" err="1"/>
              <a:t>statistics</a:t>
            </a:r>
            <a:r>
              <a:rPr lang="id-ID" dirty="0"/>
              <a:t> </a:t>
            </a:r>
            <a:r>
              <a:rPr lang="id-ID" dirty="0" err="1"/>
              <a:t>solution</a:t>
            </a:r>
            <a:r>
              <a:rPr lang="id-ID" dirty="0"/>
              <a:t> </a:t>
            </a:r>
            <a:r>
              <a:rPr lang="id-ID" dirty="0" err="1"/>
              <a:t>to</a:t>
            </a:r>
            <a:r>
              <a:rPr lang="id-ID" dirty="0"/>
              <a:t> </a:t>
            </a:r>
            <a:r>
              <a:rPr lang="id-ID" dirty="0" err="1"/>
              <a:t>meet</a:t>
            </a:r>
            <a:r>
              <a:rPr lang="id-ID" dirty="0"/>
              <a:t> </a:t>
            </a:r>
            <a:r>
              <a:rPr lang="id-ID" dirty="0" err="1"/>
              <a:t>a</a:t>
            </a:r>
            <a:r>
              <a:rPr lang="id-ID" dirty="0"/>
              <a:t> </a:t>
            </a:r>
            <a:r>
              <a:rPr lang="id-ID" dirty="0" err="1"/>
              <a:t>given</a:t>
            </a:r>
            <a:r>
              <a:rPr lang="id-ID" dirty="0"/>
              <a:t> set </a:t>
            </a:r>
            <a:r>
              <a:rPr lang="id-ID" dirty="0" err="1"/>
              <a:t>of</a:t>
            </a:r>
            <a:r>
              <a:rPr lang="id-ID" dirty="0"/>
              <a:t> </a:t>
            </a:r>
            <a:r>
              <a:rPr lang="id-ID" dirty="0" err="1"/>
              <a:t>computing</a:t>
            </a:r>
            <a:r>
              <a:rPr lang="id-ID" dirty="0"/>
              <a:t> </a:t>
            </a:r>
            <a:r>
              <a:rPr lang="id-ID" dirty="0" err="1"/>
              <a:t>requirements</a:t>
            </a:r>
            <a:r>
              <a:rPr lang="id-ID" dirty="0"/>
              <a:t> in </a:t>
            </a:r>
            <a:r>
              <a:rPr lang="id-ID" dirty="0" err="1"/>
              <a:t>the</a:t>
            </a:r>
            <a:r>
              <a:rPr lang="id-ID" dirty="0"/>
              <a:t> </a:t>
            </a:r>
            <a:r>
              <a:rPr lang="id-ID" dirty="0" err="1"/>
              <a:t>context</a:t>
            </a:r>
            <a:r>
              <a:rPr lang="id-ID" dirty="0"/>
              <a:t> </a:t>
            </a:r>
            <a:r>
              <a:rPr lang="id-ID" dirty="0" err="1"/>
              <a:t>of</a:t>
            </a:r>
            <a:r>
              <a:rPr lang="id-ID" dirty="0"/>
              <a:t> </a:t>
            </a:r>
            <a:r>
              <a:rPr lang="id-ID" dirty="0" err="1"/>
              <a:t>computer</a:t>
            </a:r>
            <a:r>
              <a:rPr lang="id-ID" dirty="0"/>
              <a:t> </a:t>
            </a:r>
            <a:r>
              <a:rPr lang="id-ID" dirty="0" err="1"/>
              <a:t>science</a:t>
            </a:r>
            <a:endParaRPr lang="id-ID" dirty="0"/>
          </a:p>
          <a:p>
            <a:r>
              <a:rPr lang="id-ID" dirty="0"/>
              <a:t>LO4.	Produce </a:t>
            </a:r>
            <a:r>
              <a:rPr lang="id-ID" dirty="0" err="1"/>
              <a:t>descriptive</a:t>
            </a:r>
            <a:r>
              <a:rPr lang="id-ID" dirty="0"/>
              <a:t> </a:t>
            </a:r>
            <a:r>
              <a:rPr lang="id-ID" dirty="0" err="1"/>
              <a:t>and</a:t>
            </a:r>
            <a:r>
              <a:rPr lang="id-ID" dirty="0"/>
              <a:t> </a:t>
            </a:r>
            <a:r>
              <a:rPr lang="id-ID" dirty="0" err="1"/>
              <a:t>inferential</a:t>
            </a:r>
            <a:r>
              <a:rPr lang="id-ID" dirty="0"/>
              <a:t> </a:t>
            </a:r>
            <a:r>
              <a:rPr lang="id-ID" dirty="0" err="1"/>
              <a:t>statistics</a:t>
            </a:r>
            <a:r>
              <a:rPr lang="id-ID" dirty="0"/>
              <a:t> </a:t>
            </a:r>
            <a:r>
              <a:rPr lang="id-ID" dirty="0" err="1"/>
              <a:t>solutions</a:t>
            </a:r>
            <a:endParaRPr lang="id-ID" dirty="0"/>
          </a:p>
          <a:p>
            <a:pPr marL="0" indent="0">
              <a:buNone/>
            </a:pPr>
            <a:endParaRPr lang="en-US" dirty="0"/>
          </a:p>
        </p:txBody>
      </p:sp>
    </p:spTree>
    <p:extLst>
      <p:ext uri="{BB962C8B-B14F-4D97-AF65-F5344CB8AC3E}">
        <p14:creationId xmlns:p14="http://schemas.microsoft.com/office/powerpoint/2010/main" val="81030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9B8995D-DEAA-4148-8887-62ADA819C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8B5230A-55E3-ED40-8AB1-658928726BA1}"/>
              </a:ext>
            </a:extLst>
          </p:cNvPr>
          <p:cNvSpPr>
            <a:spLocks noGrp="1"/>
          </p:cNvSpPr>
          <p:nvPr>
            <p:ph type="title"/>
          </p:nvPr>
        </p:nvSpPr>
        <p:spPr/>
        <p:txBody>
          <a:bodyPr/>
          <a:lstStyle/>
          <a:p>
            <a:r>
              <a:rPr lang="en-US" dirty="0">
                <a:solidFill>
                  <a:schemeClr val="bg1"/>
                </a:solidFill>
              </a:rPr>
              <a:t>Thank you</a:t>
            </a:r>
          </a:p>
        </p:txBody>
      </p:sp>
      <p:sp>
        <p:nvSpPr>
          <p:cNvPr id="3" name="Text Placeholder 2">
            <a:extLst>
              <a:ext uri="{FF2B5EF4-FFF2-40B4-BE49-F238E27FC236}">
                <a16:creationId xmlns:a16="http://schemas.microsoft.com/office/drawing/2014/main" id="{075ADD2E-7B24-3C4C-886C-10185F9643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2811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43A2AB8-DEC1-4588-9B4B-FE0BC3AA0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F95FBF-8755-1A46-8613-9E375FB80988}"/>
              </a:ext>
            </a:extLst>
          </p:cNvPr>
          <p:cNvSpPr>
            <a:spLocks noGrp="1"/>
          </p:cNvSpPr>
          <p:nvPr>
            <p:ph type="title"/>
          </p:nvPr>
        </p:nvSpPr>
        <p:spPr/>
        <p:txBody>
          <a:bodyPr/>
          <a:lstStyle/>
          <a:p>
            <a:pPr algn="ctr"/>
            <a:r>
              <a:rPr lang="en-US" dirty="0"/>
              <a:t>Topic</a:t>
            </a:r>
          </a:p>
        </p:txBody>
      </p:sp>
      <p:sp>
        <p:nvSpPr>
          <p:cNvPr id="3" name="Content Placeholder 2">
            <a:extLst>
              <a:ext uri="{FF2B5EF4-FFF2-40B4-BE49-F238E27FC236}">
                <a16:creationId xmlns:a16="http://schemas.microsoft.com/office/drawing/2014/main" id="{6A0EEB00-4333-7343-9D6D-5F06EF0D877E}"/>
              </a:ext>
            </a:extLst>
          </p:cNvPr>
          <p:cNvSpPr>
            <a:spLocks noGrp="1"/>
          </p:cNvSpPr>
          <p:nvPr>
            <p:ph idx="1"/>
          </p:nvPr>
        </p:nvSpPr>
        <p:spPr/>
        <p:txBody>
          <a:bodyPr/>
          <a:lstStyle/>
          <a:p>
            <a:r>
              <a:rPr lang="en-US" dirty="0"/>
              <a:t>Logic of Hypothesis Testing</a:t>
            </a:r>
          </a:p>
        </p:txBody>
      </p:sp>
    </p:spTree>
    <p:extLst>
      <p:ext uri="{BB962C8B-B14F-4D97-AF65-F5344CB8AC3E}">
        <p14:creationId xmlns:p14="http://schemas.microsoft.com/office/powerpoint/2010/main" val="35673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1B687-96C5-884F-808D-4F6607284041}"/>
              </a:ext>
            </a:extLst>
          </p:cNvPr>
          <p:cNvSpPr>
            <a:spLocks noGrp="1"/>
          </p:cNvSpPr>
          <p:nvPr>
            <p:ph type="title"/>
          </p:nvPr>
        </p:nvSpPr>
        <p:spPr/>
        <p:txBody>
          <a:bodyPr/>
          <a:lstStyle/>
          <a:p>
            <a:r>
              <a:rPr lang="en-US" dirty="0"/>
              <a:t>One- and Two-Tailed Tests</a:t>
            </a:r>
          </a:p>
        </p:txBody>
      </p:sp>
      <p:sp>
        <p:nvSpPr>
          <p:cNvPr id="3" name="Text Placeholder 2">
            <a:extLst>
              <a:ext uri="{FF2B5EF4-FFF2-40B4-BE49-F238E27FC236}">
                <a16:creationId xmlns:a16="http://schemas.microsoft.com/office/drawing/2014/main" id="{EA4C230D-EF73-4148-B1AE-90CC27DA75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06293599"/>
      </p:ext>
    </p:extLst>
  </p:cSld>
  <p:clrMapOvr>
    <a:masterClrMapping/>
  </p:clrMapOvr>
  <mc:AlternateContent xmlns:mc="http://schemas.openxmlformats.org/markup-compatibility/2006" xmlns:p14="http://schemas.microsoft.com/office/powerpoint/2010/main">
    <mc:Choice Requires="p14">
      <p:transition spd="slow" p14:dur="2000" advTm="7021"/>
    </mc:Choice>
    <mc:Fallback xmlns="">
      <p:transition spd="slow" advTm="702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2E13-2B93-9B41-AFFD-62D18B55E972}"/>
              </a:ext>
            </a:extLst>
          </p:cNvPr>
          <p:cNvSpPr>
            <a:spLocks noGrp="1"/>
          </p:cNvSpPr>
          <p:nvPr>
            <p:ph type="title"/>
          </p:nvPr>
        </p:nvSpPr>
        <p:spPr/>
        <p:txBody>
          <a:bodyPr/>
          <a:lstStyle/>
          <a:p>
            <a:r>
              <a:rPr lang="en-US" dirty="0"/>
              <a:t>One-Tailed Probability</a:t>
            </a:r>
          </a:p>
        </p:txBody>
      </p:sp>
      <p:sp>
        <p:nvSpPr>
          <p:cNvPr id="3" name="Content Placeholder 2">
            <a:extLst>
              <a:ext uri="{FF2B5EF4-FFF2-40B4-BE49-F238E27FC236}">
                <a16:creationId xmlns:a16="http://schemas.microsoft.com/office/drawing/2014/main" id="{3C85F1D9-7334-1F49-A94C-2728BEF93D1F}"/>
              </a:ext>
            </a:extLst>
          </p:cNvPr>
          <p:cNvSpPr>
            <a:spLocks noGrp="1"/>
          </p:cNvSpPr>
          <p:nvPr>
            <p:ph idx="1"/>
          </p:nvPr>
        </p:nvSpPr>
        <p:spPr/>
        <p:txBody>
          <a:bodyPr>
            <a:normAutofit/>
          </a:bodyPr>
          <a:lstStyle/>
          <a:p>
            <a:pPr marL="0" indent="0">
              <a:buNone/>
            </a:pPr>
            <a:r>
              <a:rPr lang="en-US" dirty="0"/>
              <a:t>James Bond case study</a:t>
            </a:r>
          </a:p>
          <a:p>
            <a:r>
              <a:rPr lang="en-ID" dirty="0"/>
              <a:t>Mr. Bond was given 16 trials: martini shaken or stirred</a:t>
            </a:r>
          </a:p>
          <a:p>
            <a:r>
              <a:rPr lang="en-ID" dirty="0"/>
              <a:t>Correct = 13 of the trials</a:t>
            </a:r>
          </a:p>
          <a:p>
            <a:endParaRPr lang="en-ID" dirty="0"/>
          </a:p>
          <a:p>
            <a:endParaRPr lang="en-ID" dirty="0"/>
          </a:p>
          <a:p>
            <a:endParaRPr lang="en-US" dirty="0"/>
          </a:p>
        </p:txBody>
      </p:sp>
    </p:spTree>
    <p:extLst>
      <p:ext uri="{BB962C8B-B14F-4D97-AF65-F5344CB8AC3E}">
        <p14:creationId xmlns:p14="http://schemas.microsoft.com/office/powerpoint/2010/main" val="476171996"/>
      </p:ext>
    </p:extLst>
  </p:cSld>
  <p:clrMapOvr>
    <a:masterClrMapping/>
  </p:clrMapOvr>
  <mc:AlternateContent xmlns:mc="http://schemas.openxmlformats.org/markup-compatibility/2006" xmlns:p14="http://schemas.microsoft.com/office/powerpoint/2010/main">
    <mc:Choice Requires="p14">
      <p:transition spd="slow" p14:dur="2000" advTm="23268"/>
    </mc:Choice>
    <mc:Fallback xmlns="">
      <p:transition spd="slow" advTm="2326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2E13-2B93-9B41-AFFD-62D18B55E972}"/>
              </a:ext>
            </a:extLst>
          </p:cNvPr>
          <p:cNvSpPr>
            <a:spLocks noGrp="1"/>
          </p:cNvSpPr>
          <p:nvPr>
            <p:ph type="title"/>
          </p:nvPr>
        </p:nvSpPr>
        <p:spPr/>
        <p:txBody>
          <a:bodyPr/>
          <a:lstStyle/>
          <a:p>
            <a:r>
              <a:rPr lang="en-US" dirty="0"/>
              <a:t>One-Tailed Test</a:t>
            </a:r>
          </a:p>
        </p:txBody>
      </p:sp>
      <p:sp>
        <p:nvSpPr>
          <p:cNvPr id="3" name="Content Placeholder 2">
            <a:extLst>
              <a:ext uri="{FF2B5EF4-FFF2-40B4-BE49-F238E27FC236}">
                <a16:creationId xmlns:a16="http://schemas.microsoft.com/office/drawing/2014/main" id="{3C85F1D9-7334-1F49-A94C-2728BEF93D1F}"/>
              </a:ext>
            </a:extLst>
          </p:cNvPr>
          <p:cNvSpPr>
            <a:spLocks noGrp="1"/>
          </p:cNvSpPr>
          <p:nvPr>
            <p:ph idx="1"/>
          </p:nvPr>
        </p:nvSpPr>
        <p:spPr>
          <a:xfrm>
            <a:off x="6940062" y="1690689"/>
            <a:ext cx="4994030" cy="4486274"/>
          </a:xfrm>
        </p:spPr>
        <p:txBody>
          <a:bodyPr>
            <a:normAutofit fontScale="92500" lnSpcReduction="20000"/>
          </a:bodyPr>
          <a:lstStyle/>
          <a:p>
            <a:r>
              <a:rPr lang="en-ID" dirty="0"/>
              <a:t>From the binomial distribution, we know that the probability of being correct 13 or more times out of 16 if one is only guessing is 0.0106 </a:t>
            </a:r>
          </a:p>
          <a:p>
            <a:r>
              <a:rPr lang="en-ID" dirty="0"/>
              <a:t>The red bars show the values greater than or equal to 13. </a:t>
            </a:r>
          </a:p>
          <a:p>
            <a:r>
              <a:rPr lang="en-ID" dirty="0"/>
              <a:t>The probabilities are calculated for the upper tail of the distribution</a:t>
            </a:r>
          </a:p>
          <a:p>
            <a:r>
              <a:rPr lang="en-ID" dirty="0"/>
              <a:t>A probability calculated in only one tail of the distribution is called a “one-tailed probability.”  </a:t>
            </a:r>
          </a:p>
          <a:p>
            <a:endParaRPr lang="en-ID" dirty="0"/>
          </a:p>
          <a:p>
            <a:endParaRPr lang="en-ID" dirty="0"/>
          </a:p>
          <a:p>
            <a:endParaRPr lang="en-ID" dirty="0"/>
          </a:p>
          <a:p>
            <a:endParaRPr lang="en-US" dirty="0"/>
          </a:p>
        </p:txBody>
      </p:sp>
      <p:pic>
        <p:nvPicPr>
          <p:cNvPr id="4" name="Picture 3">
            <a:extLst>
              <a:ext uri="{FF2B5EF4-FFF2-40B4-BE49-F238E27FC236}">
                <a16:creationId xmlns:a16="http://schemas.microsoft.com/office/drawing/2014/main" id="{22075B7F-40A7-704B-BD06-BFEE06CE4467}"/>
              </a:ext>
            </a:extLst>
          </p:cNvPr>
          <p:cNvPicPr>
            <a:picLocks noChangeAspect="1"/>
          </p:cNvPicPr>
          <p:nvPr/>
        </p:nvPicPr>
        <p:blipFill>
          <a:blip r:embed="rId3"/>
          <a:stretch>
            <a:fillRect/>
          </a:stretch>
        </p:blipFill>
        <p:spPr>
          <a:xfrm>
            <a:off x="533400" y="2036763"/>
            <a:ext cx="5740400" cy="4140200"/>
          </a:xfrm>
          <a:prstGeom prst="rect">
            <a:avLst/>
          </a:prstGeom>
        </p:spPr>
      </p:pic>
    </p:spTree>
    <p:extLst>
      <p:ext uri="{BB962C8B-B14F-4D97-AF65-F5344CB8AC3E}">
        <p14:creationId xmlns:p14="http://schemas.microsoft.com/office/powerpoint/2010/main" val="613400274"/>
      </p:ext>
    </p:extLst>
  </p:cSld>
  <p:clrMapOvr>
    <a:masterClrMapping/>
  </p:clrMapOvr>
  <mc:AlternateContent xmlns:mc="http://schemas.openxmlformats.org/markup-compatibility/2006" xmlns:p14="http://schemas.microsoft.com/office/powerpoint/2010/main">
    <mc:Choice Requires="p14">
      <p:transition spd="slow" p14:dur="2000" advTm="46403"/>
    </mc:Choice>
    <mc:Fallback xmlns="">
      <p:transition spd="slow" advTm="4640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4EE79-0770-6841-8E14-34AD28814A00}"/>
              </a:ext>
            </a:extLst>
          </p:cNvPr>
          <p:cNvSpPr>
            <a:spLocks noGrp="1"/>
          </p:cNvSpPr>
          <p:nvPr>
            <p:ph type="title"/>
          </p:nvPr>
        </p:nvSpPr>
        <p:spPr/>
        <p:txBody>
          <a:bodyPr/>
          <a:lstStyle/>
          <a:p>
            <a:r>
              <a:rPr lang="en-US" dirty="0"/>
              <a:t>Two-Tailed Test</a:t>
            </a:r>
          </a:p>
        </p:txBody>
      </p:sp>
      <p:sp>
        <p:nvSpPr>
          <p:cNvPr id="3" name="Content Placeholder 2">
            <a:extLst>
              <a:ext uri="{FF2B5EF4-FFF2-40B4-BE49-F238E27FC236}">
                <a16:creationId xmlns:a16="http://schemas.microsoft.com/office/drawing/2014/main" id="{6F93E8D2-CBDF-8942-9866-7472AD8C7BF5}"/>
              </a:ext>
            </a:extLst>
          </p:cNvPr>
          <p:cNvSpPr>
            <a:spLocks noGrp="1"/>
          </p:cNvSpPr>
          <p:nvPr>
            <p:ph idx="1"/>
          </p:nvPr>
        </p:nvSpPr>
        <p:spPr>
          <a:xfrm>
            <a:off x="6159010" y="1424477"/>
            <a:ext cx="5660782" cy="5141301"/>
          </a:xfrm>
        </p:spPr>
        <p:txBody>
          <a:bodyPr>
            <a:normAutofit fontScale="85000" lnSpcReduction="10000"/>
          </a:bodyPr>
          <a:lstStyle/>
          <a:p>
            <a:r>
              <a:rPr lang="en-ID" dirty="0"/>
              <a:t>“What is the probability of getting a result as extreme or more extreme than the one observed”? </a:t>
            </a:r>
          </a:p>
          <a:p>
            <a:endParaRPr lang="en-ID" dirty="0"/>
          </a:p>
          <a:p>
            <a:r>
              <a:rPr lang="en-ID" dirty="0"/>
              <a:t>Since the chance expectation is 8/16, a result of 3/13 is equally as extreme as 13/16. </a:t>
            </a:r>
          </a:p>
          <a:p>
            <a:r>
              <a:rPr lang="en-ID" dirty="0"/>
              <a:t>Since the binomial distribution is symmetric when </a:t>
            </a:r>
            <a:r>
              <a:rPr lang="el-GR" dirty="0"/>
              <a:t>π = 0.5, </a:t>
            </a:r>
            <a:r>
              <a:rPr lang="en-ID" dirty="0"/>
              <a:t>this probability is exactly double the probability of 0.0106 computed previously. </a:t>
            </a:r>
          </a:p>
          <a:p>
            <a:r>
              <a:rPr lang="en-ID" dirty="0"/>
              <a:t>Therefore, p = 0.0212 </a:t>
            </a:r>
          </a:p>
          <a:p>
            <a:r>
              <a:rPr lang="en-ID" dirty="0"/>
              <a:t>A probability calculated in both tails of a distribution is called a two-tailed probability </a:t>
            </a:r>
          </a:p>
          <a:p>
            <a:endParaRPr lang="en-ID" dirty="0"/>
          </a:p>
          <a:p>
            <a:endParaRPr lang="en-ID" dirty="0"/>
          </a:p>
          <a:p>
            <a:endParaRPr lang="en-US" dirty="0"/>
          </a:p>
          <a:p>
            <a:endParaRPr lang="en-US" dirty="0"/>
          </a:p>
        </p:txBody>
      </p:sp>
      <p:pic>
        <p:nvPicPr>
          <p:cNvPr id="4" name="Picture 3">
            <a:extLst>
              <a:ext uri="{FF2B5EF4-FFF2-40B4-BE49-F238E27FC236}">
                <a16:creationId xmlns:a16="http://schemas.microsoft.com/office/drawing/2014/main" id="{AA135C9E-3C22-4341-BCE9-F2E448F81B98}"/>
              </a:ext>
            </a:extLst>
          </p:cNvPr>
          <p:cNvPicPr>
            <a:picLocks noChangeAspect="1"/>
          </p:cNvPicPr>
          <p:nvPr/>
        </p:nvPicPr>
        <p:blipFill>
          <a:blip r:embed="rId3"/>
          <a:stretch>
            <a:fillRect/>
          </a:stretch>
        </p:blipFill>
        <p:spPr>
          <a:xfrm>
            <a:off x="435218" y="1690688"/>
            <a:ext cx="5676900" cy="4114800"/>
          </a:xfrm>
          <a:prstGeom prst="rect">
            <a:avLst/>
          </a:prstGeom>
        </p:spPr>
      </p:pic>
    </p:spTree>
    <p:extLst>
      <p:ext uri="{BB962C8B-B14F-4D97-AF65-F5344CB8AC3E}">
        <p14:creationId xmlns:p14="http://schemas.microsoft.com/office/powerpoint/2010/main" val="4235658580"/>
      </p:ext>
    </p:extLst>
  </p:cSld>
  <p:clrMapOvr>
    <a:masterClrMapping/>
  </p:clrMapOvr>
  <mc:AlternateContent xmlns:mc="http://schemas.openxmlformats.org/markup-compatibility/2006" xmlns:p14="http://schemas.microsoft.com/office/powerpoint/2010/main">
    <mc:Choice Requires="p14">
      <p:transition spd="slow" p14:dur="2000" advTm="79632"/>
    </mc:Choice>
    <mc:Fallback xmlns="">
      <p:transition spd="slow" advTm="7963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21F2-D7D2-3C4F-9095-52262D092D53}"/>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89AD9311-0905-7E4D-AC82-28358916DFF9}"/>
              </a:ext>
            </a:extLst>
          </p:cNvPr>
          <p:cNvSpPr>
            <a:spLocks noGrp="1"/>
          </p:cNvSpPr>
          <p:nvPr>
            <p:ph idx="1"/>
          </p:nvPr>
        </p:nvSpPr>
        <p:spPr/>
        <p:txBody>
          <a:bodyPr/>
          <a:lstStyle/>
          <a:p>
            <a:r>
              <a:rPr lang="en-ID" dirty="0"/>
              <a:t>The null hypothesis for the two-tailed test is </a:t>
            </a:r>
            <a:r>
              <a:rPr lang="el-GR" dirty="0"/>
              <a:t>π = 0.5. </a:t>
            </a:r>
            <a:endParaRPr lang="en-US" dirty="0"/>
          </a:p>
          <a:p>
            <a:r>
              <a:rPr lang="en-ID" dirty="0"/>
              <a:t>By contrast, the null hypothesis for the one-tailed test is </a:t>
            </a:r>
            <a:r>
              <a:rPr lang="el-GR" dirty="0"/>
              <a:t>π ≤ 0.5.</a:t>
            </a:r>
            <a:endParaRPr lang="en-US" dirty="0"/>
          </a:p>
          <a:p>
            <a:r>
              <a:rPr lang="en-ID" dirty="0"/>
              <a:t>Accordingly, we reject the two-tailed hypothesis if the sample proportion deviates greatly from 0.5 in either direction. </a:t>
            </a:r>
          </a:p>
          <a:p>
            <a:r>
              <a:rPr lang="en-ID" dirty="0"/>
              <a:t>The one-tailed hypothesis is rejected only if the sample proportion is much greater than 0.5. </a:t>
            </a:r>
          </a:p>
          <a:p>
            <a:r>
              <a:rPr lang="en-ID" dirty="0"/>
              <a:t>The alternative hypothesis in the two-tailed test is </a:t>
            </a:r>
            <a:r>
              <a:rPr lang="el-GR" dirty="0"/>
              <a:t>π ≠ 0.5. </a:t>
            </a:r>
            <a:r>
              <a:rPr lang="en-ID" dirty="0"/>
              <a:t>In the one-tailed test it is </a:t>
            </a:r>
            <a:r>
              <a:rPr lang="el-GR" dirty="0"/>
              <a:t>π &gt; 0.5. </a:t>
            </a:r>
          </a:p>
          <a:p>
            <a:endParaRPr lang="en-ID" dirty="0"/>
          </a:p>
          <a:p>
            <a:endParaRPr lang="en-ID" dirty="0"/>
          </a:p>
          <a:p>
            <a:endParaRPr lang="en-US" dirty="0"/>
          </a:p>
        </p:txBody>
      </p:sp>
    </p:spTree>
    <p:extLst>
      <p:ext uri="{BB962C8B-B14F-4D97-AF65-F5344CB8AC3E}">
        <p14:creationId xmlns:p14="http://schemas.microsoft.com/office/powerpoint/2010/main" val="2335245735"/>
      </p:ext>
    </p:extLst>
  </p:cSld>
  <p:clrMapOvr>
    <a:masterClrMapping/>
  </p:clrMapOvr>
  <mc:AlternateContent xmlns:mc="http://schemas.openxmlformats.org/markup-compatibility/2006" xmlns:p14="http://schemas.microsoft.com/office/powerpoint/2010/main">
    <mc:Choice Requires="p14">
      <p:transition spd="slow" p14:dur="2000" advTm="16099"/>
    </mc:Choice>
    <mc:Fallback xmlns="">
      <p:transition spd="slow" advTm="1609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1CAF-1933-4544-9F2E-1096BAFDD9DD}"/>
              </a:ext>
            </a:extLst>
          </p:cNvPr>
          <p:cNvSpPr>
            <a:spLocks noGrp="1"/>
          </p:cNvSpPr>
          <p:nvPr>
            <p:ph type="title"/>
          </p:nvPr>
        </p:nvSpPr>
        <p:spPr/>
        <p:txBody>
          <a:bodyPr/>
          <a:lstStyle/>
          <a:p>
            <a:r>
              <a:rPr lang="en-US" dirty="0"/>
              <a:t>T Test for One Sample</a:t>
            </a:r>
          </a:p>
        </p:txBody>
      </p:sp>
      <p:sp>
        <p:nvSpPr>
          <p:cNvPr id="3" name="Text Placeholder 2">
            <a:extLst>
              <a:ext uri="{FF2B5EF4-FFF2-40B4-BE49-F238E27FC236}">
                <a16:creationId xmlns:a16="http://schemas.microsoft.com/office/drawing/2014/main" id="{22A4BC6F-AC4E-4349-8EC8-B206FD330C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48261989"/>
      </p:ext>
    </p:extLst>
  </p:cSld>
  <p:clrMapOvr>
    <a:masterClrMapping/>
  </p:clrMapOvr>
  <mc:AlternateContent xmlns:mc="http://schemas.openxmlformats.org/markup-compatibility/2006" xmlns:p14="http://schemas.microsoft.com/office/powerpoint/2010/main">
    <mc:Choice Requires="p14">
      <p:transition spd="slow" p14:dur="2000" advTm="6694"/>
    </mc:Choice>
    <mc:Fallback xmlns="">
      <p:transition spd="slow" advTm="6694"/>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1327</Words>
  <Application>Microsoft Macintosh PowerPoint</Application>
  <PresentationFormat>Widescreen</PresentationFormat>
  <Paragraphs>110</Paragraphs>
  <Slides>20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STAT6171001 Basic Statistics</vt:lpstr>
      <vt:lpstr>Session Learning Outcomes</vt:lpstr>
      <vt:lpstr>Topic</vt:lpstr>
      <vt:lpstr>One- and Two-Tailed Tests</vt:lpstr>
      <vt:lpstr>One-Tailed Probability</vt:lpstr>
      <vt:lpstr>One-Tailed Test</vt:lpstr>
      <vt:lpstr>Two-Tailed Test</vt:lpstr>
      <vt:lpstr>Explanation</vt:lpstr>
      <vt:lpstr>T Test for One Sample</vt:lpstr>
      <vt:lpstr>T Test for One Sample</vt:lpstr>
      <vt:lpstr>T Test for Two Independent Samples</vt:lpstr>
      <vt:lpstr>T Test for Two Independent Samples</vt:lpstr>
      <vt:lpstr>T Test for Two Related Samples</vt:lpstr>
      <vt:lpstr>T Test for Two Related Samples</vt:lpstr>
      <vt:lpstr>Steps in Hypothesis Testing</vt:lpstr>
      <vt:lpstr>Steps in Hypothesis Testing</vt:lpstr>
      <vt:lpstr>Significance Testing and Confidence Intervals</vt:lpstr>
      <vt:lpstr>Significance Testing and Confidence Intervals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Kezia Elkharissa</dc:creator>
  <cp:lastModifiedBy>Seraphina Astriani</cp:lastModifiedBy>
  <cp:revision>4</cp:revision>
  <dcterms:created xsi:type="dcterms:W3CDTF">2020-06-23T04:58:20Z</dcterms:created>
  <dcterms:modified xsi:type="dcterms:W3CDTF">2021-09-24T08:41:30Z</dcterms:modified>
</cp:coreProperties>
</file>